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04859"/>
              </p:ext>
            </p:extLst>
          </p:nvPr>
        </p:nvGraphicFramePr>
        <p:xfrm>
          <a:off x="1627517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(#11)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11.08.19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15:50hrs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81000" y="3657600"/>
            <a:ext cx="5410200" cy="758825"/>
          </a:xfrm>
          <a:prstGeom prst="wedgeRoundRectCallout">
            <a:avLst>
              <a:gd name="adj1" fmla="val 62246"/>
              <a:gd name="adj2" fmla="val 15255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safe access and egress?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hazards before starting a task?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you keep 3 points of contact when climbing down?</a:t>
            </a: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421523"/>
            <a:ext cx="55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While descending from the trailer the Assistant Operator </a:t>
            </a:r>
            <a:r>
              <a:rPr lang="en-GB" sz="1200" dirty="0">
                <a:latin typeface="Calibri" pitchFamily="34" charset="0"/>
              </a:rPr>
              <a:t>lost his balance and fell resulting in a fracture to his right wrist.</a:t>
            </a:r>
            <a:r>
              <a:rPr lang="en-GB" sz="1200" dirty="0"/>
              <a:t> </a:t>
            </a:r>
            <a:endParaRPr lang="en-US" sz="1200" dirty="0"/>
          </a:p>
        </p:txBody>
      </p:sp>
      <p:pic>
        <p:nvPicPr>
          <p:cNvPr id="21" name="Picture 20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231838"/>
            <a:ext cx="1143000" cy="19017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858830"/>
            <a:ext cx="3124200" cy="1951170"/>
          </a:xfrm>
          <a:prstGeom prst="rect">
            <a:avLst/>
          </a:prstGeom>
        </p:spPr>
      </p:pic>
      <p:sp>
        <p:nvSpPr>
          <p:cNvPr id="3" name="Explosion 2 2"/>
          <p:cNvSpPr/>
          <p:nvPr/>
        </p:nvSpPr>
        <p:spPr bwMode="auto">
          <a:xfrm>
            <a:off x="7239000" y="3048000"/>
            <a:ext cx="1066800" cy="381000"/>
          </a:xfrm>
          <a:prstGeom prst="irregularSeal2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7620000" y="3355976"/>
            <a:ext cx="76200" cy="6826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819900" y="4042038"/>
            <a:ext cx="17526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Right arm wrist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92186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906778-D026-4D83-A5FD-E7B36DB594A5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sharepoint/v3/field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4880e4f8-4b7d-4bdd-91e3-e10d47036eca"/>
    <ds:schemaRef ds:uri="http://schemas.microsoft.com/office/2006/metadata/properties"/>
    <ds:schemaRef ds:uri="9d51eac6-a7d5-47f5-a119-63d146adb134"/>
    <ds:schemaRef ds:uri="http://schemas.openxmlformats.org/package/2006/metadata/core-properties"/>
    <ds:schemaRef ds:uri="4880E4F8-4B7D-4BDD-91E3-E10D47036ECA"/>
    <ds:schemaRef ds:uri="http://schemas.microsoft.com/sharepoint/v3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8576</TotalTime>
  <Words>121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906</cp:revision>
  <dcterms:created xsi:type="dcterms:W3CDTF">2001-05-03T06:07:08Z</dcterms:created>
  <dcterms:modified xsi:type="dcterms:W3CDTF">2024-04-15T11:53:59Z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