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810" y="1708142"/>
            <a:ext cx="2436708" cy="267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0480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764432"/>
              </p:ext>
            </p:extLst>
          </p:nvPr>
        </p:nvGraphicFramePr>
        <p:xfrm>
          <a:off x="1627517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(#12)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28.08.19 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09:30hrs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Rima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83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81000" y="3657600"/>
            <a:ext cx="5410200" cy="758825"/>
          </a:xfrm>
          <a:prstGeom prst="wedgeRoundRectCallout">
            <a:avLst>
              <a:gd name="adj1" fmla="val 62246"/>
              <a:gd name="adj2" fmla="val 15255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have safe access and egress? 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identify all hazards before starting a task?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ensure you keep 3 points of contact when climbing down?</a:t>
            </a:r>
          </a:p>
          <a:p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2421523"/>
            <a:ext cx="556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While descending from the stairs the Roustabout </a:t>
            </a:r>
            <a:r>
              <a:rPr lang="en-GB" sz="1200" dirty="0">
                <a:latin typeface="Calibri" pitchFamily="34" charset="0"/>
              </a:rPr>
              <a:t>lost his balance and fell resulting in a fracture to his left wrist.</a:t>
            </a:r>
            <a:r>
              <a:rPr lang="en-GB" sz="1200" dirty="0"/>
              <a:t> </a:t>
            </a:r>
            <a:endParaRPr lang="en-US" sz="1200" dirty="0"/>
          </a:p>
        </p:txBody>
      </p:sp>
      <p:pic>
        <p:nvPicPr>
          <p:cNvPr id="21" name="Picture 20" descr="falling of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8600" y="231838"/>
            <a:ext cx="1143000" cy="1901762"/>
          </a:xfrm>
          <a:prstGeom prst="rect">
            <a:avLst/>
          </a:prstGeom>
        </p:spPr>
      </p:pic>
      <p:sp>
        <p:nvSpPr>
          <p:cNvPr id="3" name="Explosion 2 2"/>
          <p:cNvSpPr/>
          <p:nvPr/>
        </p:nvSpPr>
        <p:spPr bwMode="auto">
          <a:xfrm>
            <a:off x="7537563" y="3922366"/>
            <a:ext cx="952500" cy="421034"/>
          </a:xfrm>
          <a:prstGeom prst="irregularSeal2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>
            <a:stCxn id="22" idx="0"/>
          </p:cNvCxnSpPr>
          <p:nvPr/>
        </p:nvCxnSpPr>
        <p:spPr bwMode="auto">
          <a:xfrm flipV="1">
            <a:off x="7810500" y="4226536"/>
            <a:ext cx="85992" cy="242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934200" y="4469036"/>
            <a:ext cx="17526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Left arm wrist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92187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83DB11-FD99-4FC4-B7BB-1CA2BC13B6F1}"/>
</file>

<file path=customXml/itemProps2.xml><?xml version="1.0" encoding="utf-8"?>
<ds:datastoreItem xmlns:ds="http://schemas.openxmlformats.org/officeDocument/2006/customXml" ds:itemID="{3A5D88EA-5F43-417B-8A80-9407E5803871}">
  <ds:schemaRefs>
    <ds:schemaRef ds:uri="9d51eac6-a7d5-47f5-a119-63d146adb134"/>
    <ds:schemaRef ds:uri="http://purl.org/dc/dcmitype/"/>
    <ds:schemaRef ds:uri="http://purl.org/dc/terms/"/>
    <ds:schemaRef ds:uri="http://purl.org/dc/elements/1.1/"/>
    <ds:schemaRef ds:uri="http://schemas.microsoft.com/sharepoint/v3/fields"/>
    <ds:schemaRef ds:uri="4880e4f8-4b7d-4bdd-91e3-e10d47036eca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4880E4F8-4B7D-4BDD-91E3-E10D47036ECA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8597</TotalTime>
  <Words>120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911</cp:revision>
  <dcterms:created xsi:type="dcterms:W3CDTF">2001-05-03T06:07:08Z</dcterms:created>
  <dcterms:modified xsi:type="dcterms:W3CDTF">2024-04-15T11:53:26Z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