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10" y="1708142"/>
            <a:ext cx="2436708" cy="267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64432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28.08.19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58825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1523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descending from the stairs the Roustabout </a:t>
            </a:r>
            <a:r>
              <a:rPr lang="en-GB" sz="1200" dirty="0">
                <a:latin typeface="Calibri" pitchFamily="34" charset="0"/>
              </a:rPr>
              <a:t>lost his balance and fell resulting in a fracture to his left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 bwMode="auto">
          <a:xfrm>
            <a:off x="7537563" y="3922366"/>
            <a:ext cx="952500" cy="421034"/>
          </a:xfrm>
          <a:prstGeom prst="irregularSeal2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22" idx="0"/>
          </p:cNvCxnSpPr>
          <p:nvPr/>
        </p:nvCxnSpPr>
        <p:spPr bwMode="auto">
          <a:xfrm flipV="1">
            <a:off x="7810500" y="4226536"/>
            <a:ext cx="85992" cy="24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934200" y="4469036"/>
            <a:ext cx="1752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Left arm wrist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83DB11-FD99-4FC4-B7BB-1CA2BC13B6F1}"/>
</file>

<file path=customXml/itemProps2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purl.org/dc/dcmitype/"/>
    <ds:schemaRef ds:uri="http://purl.org/dc/terms/"/>
    <ds:schemaRef ds:uri="http://purl.org/dc/elements/1.1/"/>
    <ds:schemaRef ds:uri="http://schemas.microsoft.com/sharepoint/v3/fields"/>
    <ds:schemaRef ds:uri="4880e4f8-4b7d-4bdd-91e3-e10d47036ec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4880E4F8-4B7D-4BDD-91E3-E10D47036ECA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8597</TotalTime>
  <Words>120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911</cp:revision>
  <dcterms:created xsi:type="dcterms:W3CDTF">2001-05-03T06:07:08Z</dcterms:created>
  <dcterms:modified xsi:type="dcterms:W3CDTF">2024-04-15T11:53:26Z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