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206758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381000" y="35814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543550" y="4572001"/>
            <a:ext cx="857250" cy="1905000"/>
          </a:xfrm>
          <a:prstGeom prst="rect">
            <a:avLst/>
          </a:prstGeom>
        </p:spPr>
      </p:pic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Alert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152400" y="4114800"/>
            <a:ext cx="5105400" cy="1066800"/>
          </a:xfrm>
          <a:prstGeom prst="wedgeRoundRectCallout">
            <a:avLst>
              <a:gd name="adj1" fmla="val 62883"/>
              <a:gd name="adj2" fmla="val 41460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Heavy Vehicle brake air test is conducted prior to start a journey?</a:t>
            </a:r>
          </a:p>
          <a:p>
            <a:pPr marL="342900" indent="-342900"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report any issues with brakes immediately to maintenance?</a:t>
            </a:r>
          </a:p>
          <a:p>
            <a:pPr marL="342900" indent="-342900"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wear your safety glass while inspecting the vehicle?</a:t>
            </a:r>
          </a:p>
          <a:p>
            <a:pPr marL="342900" indent="-342900"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28600" y="2422267"/>
            <a:ext cx="5562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1" hangingPunct="1"/>
            <a:r>
              <a:rPr lang="en-US" sz="1200" dirty="0">
                <a:latin typeface="Calibri" pitchFamily="34" charset="0"/>
                <a:cs typeface="Calibri" pitchFamily="34" charset="0"/>
              </a:rPr>
              <a:t>The driver observed that the truck was not performing properly, he stopped the vehicle to check the condition of truck and trailer. Whilst doing a 360-degree check around the vehicle, the tire caught fire and burst ejecting debris causing injury to his eyes. </a:t>
            </a:r>
          </a:p>
        </p:txBody>
      </p:sp>
      <p:pic>
        <p:nvPicPr>
          <p:cNvPr id="1026" name="Picture 2" descr="G:\HSE COMMON\MR Musleh Images\use these Mr Musleh Images\LOF\Project Line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" y="762000"/>
            <a:ext cx="1550613" cy="1371600"/>
          </a:xfrm>
          <a:prstGeom prst="rect">
            <a:avLst/>
          </a:prstGeom>
          <a:noFill/>
        </p:spPr>
      </p:pic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381742"/>
              </p:ext>
            </p:extLst>
          </p:nvPr>
        </p:nvGraphicFramePr>
        <p:xfrm>
          <a:off x="1627517" y="7620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(#13)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19.07.19 @1</a:t>
                      </a:r>
                      <a:r>
                        <a:rPr lang="en-GB" sz="1400" b="0" kern="1200" baseline="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0:50hrs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Qarn Alam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91200" y="1725247"/>
            <a:ext cx="3232687" cy="187441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92188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88173A2-0865-40DC-B611-542BE715E15C}"/>
</file>

<file path=customXml/itemProps3.xml><?xml version="1.0" encoding="utf-8"?>
<ds:datastoreItem xmlns:ds="http://schemas.openxmlformats.org/officeDocument/2006/customXml" ds:itemID="{3A5D88EA-5F43-417B-8A80-9407E5803871}">
  <ds:schemaRefs>
    <ds:schemaRef ds:uri="http://schemas.microsoft.com/office/infopath/2007/PartnerControls"/>
    <ds:schemaRef ds:uri="9d51eac6-a7d5-47f5-a119-63d146adb134"/>
    <ds:schemaRef ds:uri="http://schemas.microsoft.com/sharepoint/v3"/>
    <ds:schemaRef ds:uri="http://purl.org/dc/terms/"/>
    <ds:schemaRef ds:uri="http://schemas.microsoft.com/office/2006/metadata/properties"/>
    <ds:schemaRef ds:uri="http://schemas.microsoft.com/sharepoint/v3/fields"/>
    <ds:schemaRef ds:uri="http://purl.org/dc/elements/1.1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4880e4f8-4b7d-4bdd-91e3-e10d47036eca"/>
    <ds:schemaRef ds:uri="4880E4F8-4B7D-4BDD-91E3-E10D47036EC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5976</TotalTime>
  <Words>146</Words>
  <Application>Microsoft Office PowerPoint</Application>
  <PresentationFormat>On-screen Show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667</cp:revision>
  <dcterms:created xsi:type="dcterms:W3CDTF">2001-05-03T06:07:08Z</dcterms:created>
  <dcterms:modified xsi:type="dcterms:W3CDTF">2024-04-15T11:52:54Z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