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5" r:id="rId2"/>
    <p:sldId id="33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25/09/2019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833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590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3208" y="1075268"/>
            <a:ext cx="5075118" cy="377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On Friday 10th of January 2019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Fahud compression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project,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Mechanical crew were engaged in lifting operation using a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3.3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TON / 5.5m side boom loader for 24 inch 24m GRE pipes. While </a:t>
            </a: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moving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load the lifting belt slipped out of the hook causing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one</a:t>
            </a: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side of the boom to drop which luckily resulted is minor damage </a:t>
            </a:r>
            <a:endParaRPr 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no injury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fully comply with the approved lift plan. </a:t>
            </a:r>
            <a:endParaRPr lang="en-US" sz="16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Use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the correct equipment for the correct purpose as described in the approved lift plan.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intervene for any unsafe 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action</a:t>
            </a:r>
            <a:endParaRPr lang="en-US" sz="1600" dirty="0">
              <a:latin typeface="Calibri" panose="020F0502020204030204" pitchFamily="34" charset="0"/>
              <a:cs typeface="Tahoma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Only lift when the lifting supervisor is present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use the 10 questions for a safe lift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6687" y="5474411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When in doubt don’t lift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48482" y="1981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80974" y="750419"/>
            <a:ext cx="4431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Jan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HIPO#01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8427833" y="475589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Can 1"/>
          <p:cNvSpPr/>
          <p:nvPr/>
        </p:nvSpPr>
        <p:spPr bwMode="auto">
          <a:xfrm rot="5400000">
            <a:off x="7071416" y="1787486"/>
            <a:ext cx="762000" cy="2865233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6248400" y="1752600"/>
            <a:ext cx="12954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7543800" y="1752600"/>
            <a:ext cx="11430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7162800" y="2052922"/>
            <a:ext cx="762000" cy="255679"/>
          </a:xfrm>
          <a:custGeom>
            <a:avLst/>
            <a:gdLst>
              <a:gd name="connsiteX0" fmla="*/ 0 w 968829"/>
              <a:gd name="connsiteY0" fmla="*/ 0 h 251202"/>
              <a:gd name="connsiteX1" fmla="*/ 500743 w 968829"/>
              <a:gd name="connsiteY1" fmla="*/ 250372 h 251202"/>
              <a:gd name="connsiteX2" fmla="*/ 968829 w 968829"/>
              <a:gd name="connsiteY2" fmla="*/ 65314 h 25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829" h="251202">
                <a:moveTo>
                  <a:pt x="0" y="0"/>
                </a:moveTo>
                <a:cubicBezTo>
                  <a:pt x="169636" y="119743"/>
                  <a:pt x="339272" y="239486"/>
                  <a:pt x="500743" y="250372"/>
                </a:cubicBezTo>
                <a:cubicBezTo>
                  <a:pt x="662214" y="261258"/>
                  <a:pt x="815521" y="163286"/>
                  <a:pt x="968829" y="65314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62800" y="19812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130*</a:t>
            </a:r>
            <a:endParaRPr lang="en-US" sz="1400" dirty="0"/>
          </a:p>
        </p:txBody>
      </p:sp>
      <p:sp>
        <p:nvSpPr>
          <p:cNvPr id="27" name="Can 26"/>
          <p:cNvSpPr/>
          <p:nvPr/>
        </p:nvSpPr>
        <p:spPr bwMode="auto">
          <a:xfrm rot="5400000">
            <a:off x="7071415" y="4175229"/>
            <a:ext cx="762000" cy="2865233"/>
          </a:xfrm>
          <a:prstGeom prst="ca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6476999" y="4140343"/>
            <a:ext cx="1066800" cy="10865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 flipV="1">
            <a:off x="7543799" y="4140343"/>
            <a:ext cx="884034" cy="1072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162799" y="4368943"/>
            <a:ext cx="838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120*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7239000" y="4464844"/>
            <a:ext cx="609600" cy="232953"/>
          </a:xfrm>
          <a:custGeom>
            <a:avLst/>
            <a:gdLst>
              <a:gd name="connsiteX0" fmla="*/ 0 w 968829"/>
              <a:gd name="connsiteY0" fmla="*/ 0 h 251202"/>
              <a:gd name="connsiteX1" fmla="*/ 500743 w 968829"/>
              <a:gd name="connsiteY1" fmla="*/ 250372 h 251202"/>
              <a:gd name="connsiteX2" fmla="*/ 968829 w 968829"/>
              <a:gd name="connsiteY2" fmla="*/ 65314 h 25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829" h="251202">
                <a:moveTo>
                  <a:pt x="0" y="0"/>
                </a:moveTo>
                <a:cubicBezTo>
                  <a:pt x="169636" y="119743"/>
                  <a:pt x="339272" y="239486"/>
                  <a:pt x="500743" y="250372"/>
                </a:cubicBezTo>
                <a:cubicBezTo>
                  <a:pt x="662214" y="261258"/>
                  <a:pt x="815521" y="163286"/>
                  <a:pt x="968829" y="653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796" y="1290921"/>
            <a:ext cx="384091" cy="54774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796" y="3697004"/>
            <a:ext cx="384091" cy="54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43194" y="1239739"/>
            <a:ext cx="8596006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all staff are using the right size lifting equipment 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lifting plans are approved by a competent person?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that your empowerment to stop culture effective?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your supervisors are listening to their staffs concerns about safety?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all staff are learning from previous incidents?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Do you ensure you always </a:t>
            </a:r>
            <a:r>
              <a:rPr lang="en-US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use 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 competent </a:t>
            </a:r>
            <a:r>
              <a:rPr lang="en-US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lifting </a:t>
            </a: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person?</a:t>
            </a:r>
            <a:endParaRPr lang="en-US" sz="16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999" y="931962"/>
            <a:ext cx="44310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sz="14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Jan 2019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HIPO#01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F6542E3-3C7B-497B-9772-F5C12141F9E8}"/>
</file>

<file path=customXml/itemProps2.xml><?xml version="1.0" encoding="utf-8"?>
<ds:datastoreItem xmlns:ds="http://schemas.openxmlformats.org/officeDocument/2006/customXml" ds:itemID="{53540600-C639-4AB7-9261-FB5237AA8DBA}"/>
</file>

<file path=customXml/itemProps3.xml><?xml version="1.0" encoding="utf-8"?>
<ds:datastoreItem xmlns:ds="http://schemas.openxmlformats.org/officeDocument/2006/customXml" ds:itemID="{7D8A2E9C-D638-4E33-ABCB-96A60A116ECB}"/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506</Words>
  <Application>Microsoft Office PowerPoint</Application>
  <PresentationFormat>On-screen Show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61</cp:revision>
  <dcterms:created xsi:type="dcterms:W3CDTF">2016-03-28T05:48:29Z</dcterms:created>
  <dcterms:modified xsi:type="dcterms:W3CDTF">2019-09-25T07:59:41Z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