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53" r:id="rId2"/>
    <p:sldId id="35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5/20/2019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Ensure all dates and titles are input </a:t>
            </a:r>
          </a:p>
          <a:p>
            <a:endParaRPr lang="en-US" dirty="0" smtClean="0"/>
          </a:p>
          <a:p>
            <a:r>
              <a:rPr lang="en-US" dirty="0" smtClean="0"/>
              <a:t>A short description should be provided without mentioning names of contractors or</a:t>
            </a:r>
            <a:r>
              <a:rPr lang="en-US" baseline="0" dirty="0" smtClean="0"/>
              <a:t> individuals.  You should include, what happened, to who (by job title) and what injuries this resulted in.  Nothing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strap line should be the main point you want to get across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images should be self explanatory, what went wrong (if you create a reconstruction please ensure you do not put people at risk) and below how it should be done.   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04893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5739"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0881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100" y="1143000"/>
            <a:ext cx="3441500" cy="2247901"/>
          </a:xfrm>
          <a:prstGeom prst="rect">
            <a:avLst/>
          </a:prstGeom>
        </p:spPr>
      </p:pic>
      <p:pic>
        <p:nvPicPr>
          <p:cNvPr id="1028" name="Picture 4" descr="https://media4.picsearch.com/is?X1dAbMTkn2ySbAd9HqkdOwQVZz8XVXaR9USWql7KKZY&amp;height=24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100" y="3695699"/>
            <a:ext cx="3441500" cy="2247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0" y="743414"/>
            <a:ext cx="5397284" cy="437812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24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March 2019     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Incident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title: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MVI LTI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indent="-342900" eaLnBrk="1" hangingPunct="1">
              <a:defRPr/>
            </a:pPr>
            <a:r>
              <a:rPr lang="en-US" sz="1600" dirty="0">
                <a:latin typeface="Calibri" panose="020F0502020204030204" pitchFamily="34" charset="0"/>
              </a:rPr>
              <a:t>While driving on a slight uphill on the graded road, the driver came across sand pile on the top of the uphill. </a:t>
            </a:r>
            <a:r>
              <a:rPr lang="en-US" sz="1600" dirty="0">
                <a:latin typeface="Calibri" panose="020F0502020204030204" pitchFamily="34" charset="0"/>
              </a:rPr>
              <a:t>As he swerve to the left to avoid hitting the </a:t>
            </a:r>
            <a:r>
              <a:rPr lang="en-US" sz="1600" dirty="0" smtClean="0">
                <a:latin typeface="Calibri" panose="020F0502020204030204" pitchFamily="34" charset="0"/>
              </a:rPr>
              <a:t>sand pile</a:t>
            </a:r>
            <a:r>
              <a:rPr lang="en-US" sz="1600" dirty="0">
                <a:latin typeface="Calibri" panose="020F0502020204030204" pitchFamily="34" charset="0"/>
              </a:rPr>
              <a:t>, he lost control of the vehicle and rollover. </a:t>
            </a:r>
            <a:r>
              <a:rPr lang="en-US" sz="1600" dirty="0">
                <a:latin typeface="Calibri" panose="020F0502020204030204" pitchFamily="34" charset="0"/>
              </a:rPr>
              <a:t>The driver sustained back injury and injuries to the fingers and both feet. </a:t>
            </a:r>
          </a:p>
          <a:p>
            <a:pPr marL="342900" indent="-342900" eaLnBrk="1" hangingPunct="1">
              <a:defRPr/>
            </a:pPr>
            <a:endParaRPr 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228600" indent="-228600">
              <a:buFont typeface="+mj-lt"/>
              <a:buAutoNum type="arabicPeriod"/>
              <a:defRPr/>
            </a:pP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Always follow the speed limit for the road.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Always adjust your speed to the condition of the road.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Always drive defensively.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Always observe and follow the road signage.</a:t>
            </a: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160438" y="5218838"/>
            <a:ext cx="5181600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Slow down and always drive to the conditions of the road.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534400" y="27432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417147" y="3810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3" descr="C:\Users\mu54394\AppData\Local\Temp\wzbf7c\no-mobile-&amp;-no-speeding-(PD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234118" y="5218838"/>
            <a:ext cx="719381" cy="64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467600" y="5218837"/>
            <a:ext cx="743414" cy="670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1045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57020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Are all your drivers fully aware of the defensive driving techniques and use them at all times?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Are all your drivers always follow and comply with the Journey Management Plan?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Are all your drivers aware of the emergency response  and actions in case of a road accident?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Is your safe journey management in compliance with SP 2000 requirement?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conduct self verification audit for the Safe Journey Management?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all vehicles in use meeting the SP 2000 requirement?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76200" y="787107"/>
            <a:ext cx="517000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24</a:t>
            </a:r>
            <a:r>
              <a:rPr lang="en-US" sz="1600" b="1" baseline="30000" dirty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March 2019      Incident title: MVI LTI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41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92196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02BEB333-A07E-4C1D-AAB8-227DFBDB7277}"/>
</file>

<file path=customXml/itemProps2.xml><?xml version="1.0" encoding="utf-8"?>
<ds:datastoreItem xmlns:ds="http://schemas.openxmlformats.org/officeDocument/2006/customXml" ds:itemID="{4CDCC6BB-E84F-4F9C-9071-2E670AE61E40}"/>
</file>

<file path=customXml/itemProps3.xml><?xml version="1.0" encoding="utf-8"?>
<ds:datastoreItem xmlns:ds="http://schemas.openxmlformats.org/officeDocument/2006/customXml" ds:itemID="{9837C606-0E0E-4C56-A28E-7EA5B43B60DE}"/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484</Words>
  <Application>Microsoft Office PowerPoint</Application>
  <PresentationFormat>On-screen Show (4:3)</PresentationFormat>
  <Paragraphs>53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Tahoma</vt:lpstr>
      <vt:lpstr>Times New Roman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71</cp:revision>
  <dcterms:created xsi:type="dcterms:W3CDTF">2016-03-28T05:48:29Z</dcterms:created>
  <dcterms:modified xsi:type="dcterms:W3CDTF">2019-05-20T11:17:31Z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