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49" r:id="rId2"/>
    <p:sldId id="35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5" d="100"/>
          <a:sy n="115" d="100"/>
        </p:scale>
        <p:origin x="149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982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81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3581400"/>
            <a:ext cx="326707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219200"/>
            <a:ext cx="3312245" cy="22860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93554"/>
            <a:ext cx="5492030" cy="432426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20/03/19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On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20/3/2019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 Derrick man attended duty at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18:00, at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around 20:05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he asked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Night Tool Pusher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to go to rest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was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dropped by driver to his private vehicle at around 20:25.The Derrick man drove his private vehicle approaching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Wadi Al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Ain Roundabout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rolled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over. In rolling over the Driver was ejected from the car. The driver was declared dead on the scene by the ROP and medical team that had arrived at approx. 21:15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eaLnBrk="1" hangingPunct="1">
              <a:defRPr/>
            </a:pP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</a:t>
            </a:r>
            <a:r>
              <a:rPr lang="en-US" sz="1400" dirty="0">
                <a:latin typeface="Arial" charset="0"/>
                <a:cs typeface="Tahoma" pitchFamily="34" charset="0"/>
              </a:rPr>
              <a:t>use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commuting buses </a:t>
            </a:r>
            <a:r>
              <a:rPr lang="en-US" sz="1400" dirty="0">
                <a:latin typeface="Arial" charset="0"/>
                <a:cs typeface="Tahoma" pitchFamily="34" charset="0"/>
              </a:rPr>
              <a:t>for travelling from home to work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wear seatbelt and keep to the speed limits for the road conditions</a:t>
            </a: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Ensure </a:t>
            </a:r>
            <a:r>
              <a:rPr lang="en-US" sz="1400" dirty="0">
                <a:latin typeface="Arial" charset="0"/>
                <a:cs typeface="Tahoma" pitchFamily="34" charset="0"/>
              </a:rPr>
              <a:t>you inform your supervisors if you have an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emergency and only use </a:t>
            </a:r>
            <a:r>
              <a:rPr lang="en-US" sz="1400" dirty="0">
                <a:latin typeface="Arial" charset="0"/>
                <a:cs typeface="Tahoma" pitchFamily="34" charset="0"/>
              </a:rPr>
              <a:t>company provided arrangements for emergency travel even at night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1415" y="5243352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use the commuting facilities provided</a:t>
            </a:r>
            <a:endParaRPr lang="en-US" sz="1600" b="1" strike="sngStrike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8686" y="1103585"/>
            <a:ext cx="8720513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effectiveness of 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your 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are compliant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to procedure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and they are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reporting to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senior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non compliance?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leadership are effectively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employees?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that your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taff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are facing no difficulties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in travelling to/from work (Hubs, bus timings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)?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audits are conducted to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verify compliance to 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18687" y="759823"/>
            <a:ext cx="51940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20/03/2019     Incident title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/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E572954-6398-452A-B1F4-F321BBA412FE}"/>
</file>

<file path=customXml/itemProps2.xml><?xml version="1.0" encoding="utf-8"?>
<ds:datastoreItem xmlns:ds="http://schemas.openxmlformats.org/officeDocument/2006/customXml" ds:itemID="{237AC8C6-2257-4E10-85C6-CE3807491918}"/>
</file>

<file path=customXml/itemProps3.xml><?xml version="1.0" encoding="utf-8"?>
<ds:datastoreItem xmlns:ds="http://schemas.openxmlformats.org/officeDocument/2006/customXml" ds:itemID="{CCC608E1-02A0-4258-A10A-CF8986B9FA4E}"/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290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71</cp:revision>
  <dcterms:created xsi:type="dcterms:W3CDTF">2016-03-28T05:48:29Z</dcterms:created>
  <dcterms:modified xsi:type="dcterms:W3CDTF">2019-05-07T04:03:16Z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