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5105400" cy="882255"/>
          </a:xfrm>
          <a:prstGeom prst="wedgeRoundRectCallout">
            <a:avLst>
              <a:gd name="adj1" fmla="val 62883"/>
              <a:gd name="adj2" fmla="val 6038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slip, trip, fall points in the work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type of foot 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standing in the right position to do the task?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8668" y="2399012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</a:rPr>
              <a:t>The pipeline engineer lost balance while holding a coffee cup that broke as he fell, resulting in multiple cuts to his hand. He was treated immediately by a first aider on scene and transferred Khoula hospital.</a:t>
            </a:r>
            <a:endParaRPr lang="en-US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65375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30.09.19 @1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 Al Fahal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" name="Picture 18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1" y="762000"/>
            <a:ext cx="1143000" cy="1033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150" y="1999976"/>
            <a:ext cx="3199603" cy="19624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A799E-4173-4D81-A95A-4428DEF40FE3}"/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schemas.microsoft.com/sharepoint/v3/fields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9d51eac6-a7d5-47f5-a119-63d146adb134"/>
    <ds:schemaRef ds:uri="4880e4f8-4b7d-4bdd-91e3-e10d47036eca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6047</TotalTime>
  <Words>146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676</cp:revision>
  <dcterms:created xsi:type="dcterms:W3CDTF">2001-05-03T06:07:08Z</dcterms:created>
  <dcterms:modified xsi:type="dcterms:W3CDTF">2024-04-15T11:50:53Z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