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581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4114800"/>
            <a:ext cx="5105400" cy="882255"/>
          </a:xfrm>
          <a:prstGeom prst="wedgeRoundRectCallout">
            <a:avLst>
              <a:gd name="adj1" fmla="val 62883"/>
              <a:gd name="adj2" fmla="val 60386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slip, trip, fall points in the work place?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wearing the correct type of foot wear? </a:t>
            </a:r>
            <a:r>
              <a:rPr lang="en-US" sz="1200" strike="sngStrike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standing in the right position to do the task?</a:t>
            </a: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8668" y="2399012"/>
            <a:ext cx="5562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</a:rPr>
              <a:t>The pipeline engineer lost balance while holding a coffee cup that broke as he fell, resulting in multiple cuts to his hand. He was treated immediately by a first aider on scene and transferred Khoula hospital.</a:t>
            </a:r>
            <a:endParaRPr lang="en-US" sz="1600" dirty="0">
              <a:latin typeface="Calibri" panose="020F0502020204030204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697148"/>
              </p:ext>
            </p:extLst>
          </p:nvPr>
        </p:nvGraphicFramePr>
        <p:xfrm>
          <a:off x="1627517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(#14)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30.09.19 @1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0:00hrs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Min Al Fahal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" name="Picture 18" descr="Sl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1" y="762000"/>
            <a:ext cx="1143000" cy="10334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150" y="1999976"/>
            <a:ext cx="3199603" cy="19624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92206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9d51eac6-a7d5-47f5-a119-63d146adb134"/>
    <ds:schemaRef ds:uri="http://schemas.microsoft.com/office/2006/metadata/properties"/>
    <ds:schemaRef ds:uri="4880e4f8-4b7d-4bdd-91e3-e10d47036eca"/>
    <ds:schemaRef ds:uri="http://purl.org/dc/dcmitype/"/>
    <ds:schemaRef ds:uri="http://purl.org/dc/terms/"/>
    <ds:schemaRef ds:uri="http://schemas.microsoft.com/office/2006/documentManagement/types"/>
    <ds:schemaRef ds:uri="http://schemas.microsoft.com/sharepoint/v3/fields"/>
    <ds:schemaRef ds:uri="4880E4F8-4B7D-4BDD-91E3-E10D47036ECA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1C288C5-7669-44D3-98FC-E812B57702D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6045</TotalTime>
  <Words>146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676</cp:revision>
  <dcterms:created xsi:type="dcterms:W3CDTF">2001-05-03T06:07:08Z</dcterms:created>
  <dcterms:modified xsi:type="dcterms:W3CDTF">2024-04-15T11:51:22Z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