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2" r:id="rId5"/>
    <p:sldId id="261" r:id="rId6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111" d="100"/>
          <a:sy n="111" d="100"/>
        </p:scale>
        <p:origin x="21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A803EE-8FA3-4F22-9D29-81750D76E98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879319"/>
            <a:ext cx="7010399" cy="5064281"/>
          </a:xfrm>
          <a:prstGeom prst="rect">
            <a:avLst/>
          </a:prstGeom>
        </p:spPr>
      </p:pic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SAFETY MOMENT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27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</a:t>
            </a:r>
            <a:r>
              <a:rPr lang="en-US" sz="1600" b="1" dirty="0" smtClean="0">
                <a:solidFill>
                  <a:schemeClr val="accent2"/>
                </a:solidFill>
                <a:latin typeface="+mj-lt"/>
                <a:cs typeface="Calibri" pitchFamily="34" charset="0"/>
              </a:rPr>
              <a:t>happened</a:t>
            </a:r>
          </a:p>
          <a:p>
            <a:endParaRPr lang="en-US" sz="1200" dirty="0" smtClean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066800" y="33528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649145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(#15)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 smtClean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10.10.2019 at 10:58 hrs.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Project</a:t>
                      </a:r>
                      <a:r>
                        <a:rPr lang="en-US" sz="1400" b="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Delivery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Saih Rawl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PDC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 </a:t>
            </a:r>
            <a:r>
              <a:rPr lang="en-GB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- </a:t>
            </a:r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Galfar Engineering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465364" y="3821044"/>
            <a:ext cx="5410200" cy="1589156"/>
          </a:xfrm>
          <a:prstGeom prst="wedgeRoundRectCallout">
            <a:avLst>
              <a:gd name="adj1" fmla="val 59466"/>
              <a:gd name="adj2" fmla="val 101975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ensure </a:t>
            </a: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that loads are 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correctly </a:t>
            </a: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secured before beginning unloading?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pitchFamily="34" charset="0"/>
                <a:cs typeface="Calibri" pitchFamily="34" charset="0"/>
              </a:rPr>
              <a:t>Do you ensure that you are stood in a safe place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Can this be done with mechanical aids? </a:t>
            </a:r>
            <a:endParaRPr lang="en-US" sz="12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assess the weight of an object before manual handling</a:t>
            </a: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 smtClean="0">
                <a:latin typeface="Calibri" pitchFamily="34" charset="0"/>
                <a:cs typeface="Calibri" pitchFamily="34" charset="0"/>
              </a:rPr>
              <a:t>Do </a:t>
            </a:r>
            <a:r>
              <a:rPr lang="en-US" sz="1200" dirty="0">
                <a:latin typeface="Calibri" pitchFamily="34" charset="0"/>
                <a:cs typeface="Calibri" pitchFamily="34" charset="0"/>
              </a:rPr>
              <a:t>you ensure you are out of the “Line of fire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”?</a:t>
            </a:r>
          </a:p>
          <a:p>
            <a:pPr marL="342900" indent="-342900">
              <a:buFontTx/>
              <a:buAutoNum type="arabicPeriod"/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CAN THIS HAPPEN TO YOU ?!!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Tx/>
              <a:buAutoNum type="arabicPeriod"/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Tx/>
              <a:buAutoNum type="arabicPeriod"/>
            </a:pPr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Tx/>
              <a:buAutoNum type="arabicPeriod"/>
            </a:pPr>
            <a:endParaRPr lang="en-GB" sz="12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Tx/>
              <a:buAutoNum type="arabicPeriod"/>
            </a:pPr>
            <a:endParaRPr lang="en-GB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0886" y="2649378"/>
            <a:ext cx="60198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300" dirty="0" smtClean="0">
                <a:latin typeface="Calibri" pitchFamily="34" charset="0"/>
                <a:cs typeface="Calibri" pitchFamily="34" charset="0"/>
              </a:rPr>
              <a:t>While the technician was opening the side panel of a canter to start the offloading activity, the load suddenly dropped on the technician, fracturing his left leg.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315" y="591044"/>
            <a:ext cx="1237771" cy="14532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687" y="1792633"/>
            <a:ext cx="3013250" cy="2176758"/>
          </a:xfrm>
          <a:prstGeom prst="rect">
            <a:avLst/>
          </a:prstGeom>
        </p:spPr>
      </p:pic>
      <p:sp>
        <p:nvSpPr>
          <p:cNvPr id="2" name="Explosion 1 1"/>
          <p:cNvSpPr/>
          <p:nvPr/>
        </p:nvSpPr>
        <p:spPr bwMode="auto">
          <a:xfrm>
            <a:off x="6176010" y="3280653"/>
            <a:ext cx="609600" cy="540391"/>
          </a:xfrm>
          <a:prstGeom prst="irregularSeal1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92208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5D88EA-5F43-417B-8A80-9407E5803871}">
  <ds:schemaRefs>
    <ds:schemaRef ds:uri="http://schemas.microsoft.com/sharepoint/v3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4880E4F8-4B7D-4BDD-91E3-E10D47036ECA"/>
    <ds:schemaRef ds:uri="http://purl.org/dc/terms/"/>
    <ds:schemaRef ds:uri="4880e4f8-4b7d-4bdd-91e3-e10d47036eca"/>
    <ds:schemaRef ds:uri="http://schemas.microsoft.com/sharepoint/v3/field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F3815C-CBA9-489A-B4FF-42A07475F59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7300</TotalTime>
  <Words>164</Words>
  <Application>Microsoft Office PowerPoint</Application>
  <PresentationFormat>On-screen Show (4:3)</PresentationFormat>
  <Paragraphs>29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Rashdy, AlKhatib ONS</cp:lastModifiedBy>
  <cp:revision>839</cp:revision>
  <dcterms:created xsi:type="dcterms:W3CDTF">2001-05-03T06:07:08Z</dcterms:created>
  <dcterms:modified xsi:type="dcterms:W3CDTF">2019-11-21T03:38:11Z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