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3109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(16)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14.10.19@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19:52hrs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Qarn Alam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 </a:t>
            </a:r>
            <a:r>
              <a:rPr lang="en-GB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533400" y="3810000"/>
            <a:ext cx="5410200" cy="838200"/>
          </a:xfrm>
          <a:prstGeom prst="wedgeRoundRectCallout">
            <a:avLst>
              <a:gd name="adj1" fmla="val 58864"/>
              <a:gd name="adj2" fmla="val 156581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all hazards are identified before performing the task? </a:t>
            </a:r>
          </a:p>
          <a:p>
            <a:pPr marL="342900" indent="-342900">
              <a:buFontTx/>
              <a:buAutoNum type="arabicPeriod"/>
            </a:pPr>
            <a:r>
              <a:rPr lang="en-US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 keep your hands and fingers out of crush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energized equipment's are isolated during maintenance?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good communication and coordination with your colleagues? 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639199"/>
            <a:ext cx="586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</a:rPr>
              <a:t>During the function testing of IBOP, Floor man left hand fingers was caught in between the cover &amp; actuator resulting in crush injuries.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0"/>
            <a:ext cx="1213981" cy="1196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72200" y="3994111"/>
            <a:ext cx="265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alibri" panose="020F0502020204030204" pitchFamily="34" charset="0"/>
              </a:rPr>
              <a:t>Reconstruction only, equipment is isolated</a:t>
            </a:r>
          </a:p>
        </p:txBody>
      </p:sp>
      <p:pic>
        <p:nvPicPr>
          <p:cNvPr id="21" name="Picture 2" descr="C:\Users\rig203.rm\Desktop\Incident Notification Report 203 14-10-2019\DSCF401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375" y="1734933"/>
            <a:ext cx="2836025" cy="22868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19" name="Explosion: 8 Points 1">
            <a:extLst>
              <a:ext uri="{FF2B5EF4-FFF2-40B4-BE49-F238E27FC236}">
                <a16:creationId xmlns:a16="http://schemas.microsoft.com/office/drawing/2014/main" id="{F3F04D1B-EB28-4C16-9C8F-F9DC2DD028F7}"/>
              </a:ext>
            </a:extLst>
          </p:cNvPr>
          <p:cNvSpPr/>
          <p:nvPr/>
        </p:nvSpPr>
        <p:spPr>
          <a:xfrm rot="13464100">
            <a:off x="7200768" y="2458230"/>
            <a:ext cx="794011" cy="1118075"/>
          </a:xfrm>
          <a:prstGeom prst="irregularSeal1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92210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2774E73-499A-4E26-9460-1F2C324947F1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purl.org/dc/elements/1.1/"/>
    <ds:schemaRef ds:uri="http://schemas.microsoft.com/office/2006/metadata/properties"/>
    <ds:schemaRef ds:uri="4880e4f8-4b7d-4bdd-91e3-e10d47036eca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9d51eac6-a7d5-47f5-a119-63d146adb134"/>
    <ds:schemaRef ds:uri="http://schemas.openxmlformats.org/package/2006/metadata/core-properties"/>
    <ds:schemaRef ds:uri="http://schemas.microsoft.com/sharepoint/v3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7728</TotalTime>
  <Words>136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902</cp:revision>
  <dcterms:created xsi:type="dcterms:W3CDTF">2001-05-03T06:07:08Z</dcterms:created>
  <dcterms:modified xsi:type="dcterms:W3CDTF">2024-04-15T11:50:03Z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