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83109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(16)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14.10.19@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19:52hrs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 </a:t>
            </a:r>
            <a:r>
              <a:rPr lang="en-GB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838200"/>
          </a:xfrm>
          <a:prstGeom prst="wedgeRoundRectCallout">
            <a:avLst>
              <a:gd name="adj1" fmla="val 58864"/>
              <a:gd name="adj2" fmla="val 15658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energized equipment's are isolated during maintenance?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good communication and coordination with your colleagues? 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639199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During the function testing of IBOP, Floor man left hand fingers was caught in between the cover &amp; actuator resulting in crush injuries.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1213981" cy="119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72200" y="3994111"/>
            <a:ext cx="265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</a:rPr>
              <a:t>Reconstruction only, equipment is isolated</a:t>
            </a:r>
          </a:p>
        </p:txBody>
      </p:sp>
      <p:pic>
        <p:nvPicPr>
          <p:cNvPr id="21" name="Picture 2" descr="C:\Users\rig203.rm\Desktop\Incident Notification Report 203 14-10-2019\DSCF40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375" y="1734933"/>
            <a:ext cx="2836025" cy="2286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19" name="Explosion: 8 Points 1">
            <a:extLst>
              <a:ext uri="{FF2B5EF4-FFF2-40B4-BE49-F238E27FC236}">
                <a16:creationId xmlns:a16="http://schemas.microsoft.com/office/drawing/2014/main" id="{F3F04D1B-EB28-4C16-9C8F-F9DC2DD028F7}"/>
              </a:ext>
            </a:extLst>
          </p:cNvPr>
          <p:cNvSpPr/>
          <p:nvPr/>
        </p:nvSpPr>
        <p:spPr>
          <a:xfrm rot="13464100">
            <a:off x="7200768" y="2458230"/>
            <a:ext cx="794011" cy="1118075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92210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67774CE-FA61-4E1A-8D25-DF561E2CE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purl.org/dc/elements/1.1/"/>
    <ds:schemaRef ds:uri="http://schemas.microsoft.com/office/2006/metadata/properties"/>
    <ds:schemaRef ds:uri="4880e4f8-4b7d-4bdd-91e3-e10d47036eca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9d51eac6-a7d5-47f5-a119-63d146adb134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7728</TotalTime>
  <Words>136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902</cp:revision>
  <dcterms:created xsi:type="dcterms:W3CDTF">2001-05-03T06:07:08Z</dcterms:created>
  <dcterms:modified xsi:type="dcterms:W3CDTF">2024-04-15T11:50:03Z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