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7" r:id="rId2"/>
    <p:sldId id="3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677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0890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6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4097" y="832005"/>
            <a:ext cx="5562600" cy="50167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March 2019   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Incident: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MVI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20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20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sz="1600" dirty="0" smtClean="0">
                <a:latin typeface="Calibri" panose="020F0502020204030204" pitchFamily="34" charset="0"/>
              </a:rPr>
              <a:t>On 11</a:t>
            </a:r>
            <a:r>
              <a:rPr lang="en-GB" sz="1600" baseline="30000" dirty="0" smtClean="0">
                <a:latin typeface="Calibri" panose="020F0502020204030204" pitchFamily="34" charset="0"/>
              </a:rPr>
              <a:t>th</a:t>
            </a:r>
            <a:r>
              <a:rPr lang="en-GB" sz="1600" dirty="0" smtClean="0">
                <a:latin typeface="Calibri" panose="020F0502020204030204" pitchFamily="34" charset="0"/>
              </a:rPr>
              <a:t> March </a:t>
            </a:r>
            <a:r>
              <a:rPr lang="en-GB" sz="1600" dirty="0" smtClean="0">
                <a:latin typeface="Calibri" panose="020F0502020204030204" pitchFamily="34" charset="0"/>
              </a:rPr>
              <a:t>2019 diriver lost control of his vehilce whilst  travelling on a graded road</a:t>
            </a:r>
            <a:r>
              <a:rPr lang="en-GB" sz="1600" dirty="0"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latin typeface="Calibri" panose="020F0502020204030204" pitchFamily="34" charset="0"/>
              </a:rPr>
              <a:t>due to a depression in the road, driver did not adapt his driving to road conditions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20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20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120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20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87313" indent="-87313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Ensure you check to see if the journey is really necessary? </a:t>
            </a:r>
          </a:p>
          <a:p>
            <a:pPr marL="87313" indent="-87313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Ensure you adjust your driving based on road conditions and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environment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conditions, use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and implement proper defensive driving techniques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marL="87313" indent="-87313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Ensure that you report all Road Hazards to Journey Manager after each journey and ensure they are correctly logged and communicated to all drivers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Ensure that you are compliant with JM in accordance with SP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2000</a:t>
            </a: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14597" y="5818283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Conditions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change,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So should your speed!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9350" y="1101183"/>
            <a:ext cx="2400300" cy="200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D:\sha56s48\AppData\Local\Microsoft\Windows\Temporary Internet Files\Content.IE5\O8Y6WAOA\S43Qy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74726" y="2435636"/>
            <a:ext cx="670560" cy="67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E:\RONY PDO SYSTEM\ALL\2019\AL-KATHEERY\INCIDENT - 2019\INCIDENTS 2019\3. CA\1. ROLLOVER 11.03.2019 QARNALAM\EXTRA PHOTOS\SELECTED\COMP\20190407_170125_00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9350" y="3436637"/>
            <a:ext cx="2450302" cy="198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sha56s48\AppData\Local\Microsoft\Windows\Temporary Internet Files\Content.IE5\J62997LN\Green_tick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9895" y="4892580"/>
            <a:ext cx="54804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0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267307-13FD-436A-98ED-576CEF31E53D}"/>
              </a:ext>
            </a:extLst>
          </p:cNvPr>
          <p:cNvSpPr/>
          <p:nvPr/>
        </p:nvSpPr>
        <p:spPr>
          <a:xfrm>
            <a:off x="166077" y="1213277"/>
            <a:ext cx="8704263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learned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improvement all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of the contract must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review their HSE HEMP against the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questions asked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the Journey </a:t>
            </a:r>
            <a:r>
              <a:rPr lang="en-US" sz="1400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Manager </a:t>
            </a:r>
            <a:r>
              <a:rPr lang="en-US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properly communicated known road hazards to driver prior to journey?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road hazards reported to your JM / Supervisor?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conduct effective audit of </a:t>
            </a:r>
            <a:r>
              <a:rPr lang="en-GB" sz="1400" dirty="0" err="1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JM</a:t>
            </a:r>
            <a:r>
              <a:rPr lang="en-GB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 in accordance with SP 2000?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journey’s are being managed in compliance with SP 2000?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chemeClr val="accent2"/>
                </a:solidFill>
                <a:latin typeface="+mj-lt"/>
                <a:sym typeface="Wingdings" pitchFamily="2" charset="2"/>
              </a:rPr>
              <a:t>Do you ensure that the journey is absolutely necessary?</a:t>
            </a:r>
          </a:p>
          <a:p>
            <a:pPr eaLnBrk="1" hangingPunct="1">
              <a:defRPr/>
            </a:pPr>
            <a:endParaRPr lang="en-US" sz="1000" i="1" dirty="0" smtClean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sym typeface="Wingdings" pitchFamily="2" charset="2"/>
              </a:rPr>
              <a:t>* If the answer is NO to any of the above questions please ensure you take action to correct this finding. </a:t>
            </a:r>
            <a:r>
              <a:rPr lang="en-US" sz="1100" dirty="0">
                <a:solidFill>
                  <a:srgbClr val="0033CC"/>
                </a:solidFill>
                <a:sym typeface="Wingdings" pitchFamily="2" charset="2"/>
              </a:rPr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078" y="843945"/>
            <a:ext cx="8704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8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8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en-US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 </a:t>
            </a:r>
            <a:r>
              <a:rPr lang="en-US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   Incident: MVI</a:t>
            </a:r>
            <a:endParaRPr lang="en-US" sz="1800" b="1" dirty="0">
              <a:solidFill>
                <a:schemeClr val="accent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79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92215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C9A92AD-AC84-4220-BCDC-16D382F9BCF2}"/>
</file>

<file path=customXml/itemProps2.xml><?xml version="1.0" encoding="utf-8"?>
<ds:datastoreItem xmlns:ds="http://schemas.openxmlformats.org/officeDocument/2006/customXml" ds:itemID="{49631E76-2FF8-4F76-B5CE-AB5B851007CC}"/>
</file>

<file path=customXml/itemProps3.xml><?xml version="1.0" encoding="utf-8"?>
<ds:datastoreItem xmlns:ds="http://schemas.openxmlformats.org/officeDocument/2006/customXml" ds:itemID="{F2C48A4E-1A03-4D70-9033-9FB266B9CBF0}"/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468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85</cp:revision>
  <dcterms:created xsi:type="dcterms:W3CDTF">2016-03-28T05:48:29Z</dcterms:created>
  <dcterms:modified xsi:type="dcterms:W3CDTF">2019-10-24T09:34:11Z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