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9" r:id="rId2"/>
    <p:sldId id="3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1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1411" y="819698"/>
            <a:ext cx="5854958" cy="388567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21</a:t>
            </a:r>
            <a:r>
              <a:rPr lang="en-GB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 March 2019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Incident: HiPo#13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Fire 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An unknown source ignited a fire in Qarn Alam waste yard. The fire rapidly spread across the yard with prevailing winds igniting other hazardous and non hazardous waste, causing environmental impact to the area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segregate waste into the different waste streams and controlled by a physical means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cs typeface="Tahoma" pitchFamily="34" charset="0"/>
              </a:rPr>
              <a:t>Always </a:t>
            </a: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ensure that  you are familiar with the local emergency plan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that you have the right fire equipment available to extinguishing a fire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 smtClean="0">
                <a:latin typeface="Calibri" panose="020F0502020204030204" pitchFamily="34" charset="0"/>
                <a:cs typeface="Tahoma" pitchFamily="34" charset="0"/>
              </a:rPr>
              <a:t>Always </a:t>
            </a: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ensure that ignition source is controlled in high risk flammable areas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latin typeface="Calibri" panose="020F0502020204030204" pitchFamily="34" charset="0"/>
                <a:cs typeface="Tahoma" pitchFamily="34" charset="0"/>
              </a:rPr>
              <a:t>Always ensure that you are familiar with the hazards and risks in your </a:t>
            </a:r>
            <a:r>
              <a:rPr lang="en-US" sz="1400" dirty="0" smtClean="0">
                <a:latin typeface="Calibri" panose="020F0502020204030204" pitchFamily="34" charset="0"/>
                <a:cs typeface="Tahoma" pitchFamily="34" charset="0"/>
              </a:rPr>
              <a:t>workplace</a:t>
            </a:r>
            <a:endParaRPr lang="en-US" sz="1400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48090" y="52578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Segregate &amp; Minimize your Waste at Source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1" y="1073641"/>
            <a:ext cx="2820378" cy="2220768"/>
          </a:xfrm>
          <a:prstGeom prst="rect">
            <a:avLst/>
          </a:prstGeom>
        </p:spPr>
      </p:pic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96288" y="2609956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3818536"/>
            <a:ext cx="2820378" cy="2165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75638" y="552656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7167" y="1180236"/>
            <a:ext cx="8351838" cy="5509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have an adequate Waste Strategy Plan in place?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hazardous and non hazardous waste is segregate at source?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operatives are fully conversant with the requirements for segregating waste at source?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hazardous and non hazardous waste scope is fully understood?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have the correct environmental permits in place for the stored waste?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 follow the correct waste management policies and procedures including legislated?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suitable and sufficient assurance audits are carried out?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an adequate contracts are in place with your subcontractor or 3</a:t>
            </a:r>
            <a:r>
              <a:rPr lang="en-US" sz="1400" baseline="300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rd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 party, and is it communicated to all parties working in the same vacinity?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your management and subcontractor teams follow recommendations from audits and incident investigation reports to completion?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application of Management of Change when condition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change?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</a:t>
            </a: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76200" y="874713"/>
            <a:ext cx="48170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: 21</a:t>
            </a:r>
            <a:r>
              <a:rPr lang="en-GB" sz="1400" b="1" baseline="30000" dirty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 March 2019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  Incident: HiPo#13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Fire</a:t>
            </a:r>
            <a:endParaRPr lang="en-US" sz="1400" b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92216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FEBE1B3-2F75-45B7-BBF2-A9F7B5EAD176}"/>
</file>

<file path=customXml/itemProps2.xml><?xml version="1.0" encoding="utf-8"?>
<ds:datastoreItem xmlns:ds="http://schemas.openxmlformats.org/officeDocument/2006/customXml" ds:itemID="{6E9429B2-B3AF-47F2-BABA-173738608C23}"/>
</file>

<file path=customXml/itemProps3.xml><?xml version="1.0" encoding="utf-8"?>
<ds:datastoreItem xmlns:ds="http://schemas.openxmlformats.org/officeDocument/2006/customXml" ds:itemID="{78BF3888-E122-4B90-B3DA-75CFC90E7615}"/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565</Words>
  <Application>Microsoft Office PowerPoint</Application>
  <PresentationFormat>On-screen Show (4:3)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87</cp:revision>
  <dcterms:created xsi:type="dcterms:W3CDTF">2016-03-28T05:48:29Z</dcterms:created>
  <dcterms:modified xsi:type="dcterms:W3CDTF">2019-10-24T09:36:38Z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