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"/>
  </p:notesMasterIdLst>
  <p:sldIdLst>
    <p:sldId id="377" r:id="rId2"/>
    <p:sldId id="37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552" autoAdjust="0"/>
  </p:normalViewPr>
  <p:slideViewPr>
    <p:cSldViewPr>
      <p:cViewPr varScale="1">
        <p:scale>
          <a:sx n="120" d="100"/>
          <a:sy n="120" d="100"/>
        </p:scale>
        <p:origin x="13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B4E3-1F76-4E61-B254-1A7031AA599B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5988-80E2-4333-8473-6782ED1C0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Ensure all dates and titles are input </a:t>
            </a:r>
          </a:p>
          <a:p>
            <a:endParaRPr lang="en-US" dirty="0" smtClean="0"/>
          </a:p>
          <a:p>
            <a:r>
              <a:rPr lang="en-US" dirty="0" smtClean="0"/>
              <a:t>A short description should be provided without mentioning names of contractors or</a:t>
            </a:r>
            <a:r>
              <a:rPr lang="en-US" baseline="0" dirty="0" smtClean="0"/>
              <a:t> individuals.  You should include, what happened, to who (by job title) and what injuries this resulted in.  Nothing more!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strap line should be the main point you want to get across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images should be self explanatory, what went wrong (if you create a reconstruction please ensure you do not put people at risk) and below how it should be done.   </a:t>
            </a: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821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Ensure all dates and titles are input 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648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5B704AD-0DEC-4276-A217-14915B9E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920DC4-FE34-4663-8FB7-16362F8E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7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085B925-3865-4333-AFCB-ABF9FE11E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0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F1380D9-E0BB-484F-BE96-17EE0360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0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 - Not to be shared outside of PDO/PDO contractors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C482-6A57-4477-ABB6-025DC609A7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143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281B74-92C0-4899-8AEC-B63DF05B8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53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25" y="3842362"/>
            <a:ext cx="3435927" cy="2640312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7190" y="882685"/>
            <a:ext cx="5396415" cy="39857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defRPr/>
            </a:pPr>
            <a:r>
              <a:rPr lang="en-GB" sz="1600" b="1" dirty="0" smtClean="0">
                <a:solidFill>
                  <a:srgbClr val="333399"/>
                </a:solidFill>
                <a:latin typeface="Tahoma" pitchFamily="34" charset="0"/>
              </a:rPr>
              <a:t>Date: 17</a:t>
            </a:r>
            <a:r>
              <a:rPr lang="en-GB" sz="1600" b="1" baseline="30000" dirty="0" smtClean="0">
                <a:solidFill>
                  <a:srgbClr val="333399"/>
                </a:solidFill>
                <a:latin typeface="Tahoma" pitchFamily="34" charset="0"/>
              </a:rPr>
              <a:t>th</a:t>
            </a:r>
            <a:r>
              <a:rPr lang="en-GB" sz="1600" b="1" dirty="0" smtClean="0">
                <a:solidFill>
                  <a:srgbClr val="333399"/>
                </a:solidFill>
                <a:latin typeface="Tahoma" pitchFamily="34" charset="0"/>
              </a:rPr>
              <a:t> March 2019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 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Incident title: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HiPo#17</a:t>
            </a: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3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What happened?</a:t>
            </a:r>
          </a:p>
          <a:p>
            <a:pPr marL="0" indent="0">
              <a:tabLst>
                <a:tab pos="166688" algn="l"/>
              </a:tabLst>
            </a:pPr>
            <a:r>
              <a:rPr lang="en-US" sz="1600" dirty="0">
                <a:latin typeface="Calibri" panose="020F0502020204030204" pitchFamily="34" charset="0"/>
                <a:cs typeface="Arial" charset="0"/>
              </a:rPr>
              <a:t>While laying down 7 inch scraper </a:t>
            </a:r>
            <a:r>
              <a:rPr lang="en-US" sz="1600" dirty="0" smtClean="0">
                <a:latin typeface="Calibri" panose="020F0502020204030204" pitchFamily="34" charset="0"/>
                <a:cs typeface="Arial" charset="0"/>
              </a:rPr>
              <a:t>by </a:t>
            </a:r>
            <a:r>
              <a:rPr lang="en-US" sz="1600" dirty="0">
                <a:latin typeface="Calibri" panose="020F0502020204030204" pitchFamily="34" charset="0"/>
                <a:cs typeface="Arial" charset="0"/>
              </a:rPr>
              <a:t>using winch and web sling by applying single wrap on the scraper. As a result scraper slipped from web sling and slide down through V door to the catwalk and landed at the end of the catwalk. At the time of incident no one was in no go zone area</a:t>
            </a:r>
            <a:r>
              <a:rPr lang="en-US" sz="1600" dirty="0" smtClean="0">
                <a:latin typeface="Calibri" panose="020F0502020204030204" pitchFamily="34" charset="0"/>
                <a:cs typeface="Arial" charset="0"/>
              </a:rPr>
              <a:t>.</a:t>
            </a:r>
          </a:p>
          <a:p>
            <a:pPr marL="0" indent="0">
              <a:lnSpc>
                <a:spcPct val="150000"/>
              </a:lnSpc>
              <a:tabLst>
                <a:tab pos="166688" algn="l"/>
              </a:tabLst>
            </a:pP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endParaRPr lang="en-US" sz="1200" dirty="0">
              <a:latin typeface="Arial" charset="0"/>
              <a:cs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this incident..</a:t>
            </a:r>
            <a:endParaRPr lang="en-US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Always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 the job and identify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arrange the right equipment's 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Always follow the procedure and do not take shortcut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Supervisors shall always supervise the task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Always keep away from red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zone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19063" indent="-119063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173182" y="5498068"/>
            <a:ext cx="5181600" cy="6463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00"/>
                </a:solidFill>
                <a:latin typeface="+mj-lt"/>
              </a:rPr>
              <a:t>Always use </a:t>
            </a:r>
            <a:r>
              <a:rPr lang="en-US" sz="1800" b="1" dirty="0" smtClean="0">
                <a:solidFill>
                  <a:srgbClr val="FFFF00"/>
                </a:solidFill>
                <a:latin typeface="+mj-lt"/>
              </a:rPr>
              <a:t>lifting cap while lifting slick BHA components </a:t>
            </a:r>
            <a:endParaRPr lang="en-US" sz="1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240" y="52421"/>
            <a:ext cx="9144000" cy="6461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625" y="1034759"/>
            <a:ext cx="3345874" cy="2284217"/>
          </a:xfrm>
          <a:prstGeom prst="rect">
            <a:avLst/>
          </a:prstGeom>
        </p:spPr>
      </p:pic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8475540" y="2808358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4" name="Freeform 132"/>
          <p:cNvSpPr>
            <a:spLocks/>
          </p:cNvSpPr>
          <p:nvPr/>
        </p:nvSpPr>
        <p:spPr bwMode="auto">
          <a:xfrm>
            <a:off x="8458200" y="56388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536" y="3842362"/>
            <a:ext cx="1298561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1043" y="1149431"/>
            <a:ext cx="8351838" cy="38472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Do </a:t>
            </a: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you ensure 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crew implemented learning from previous incidents?  </a:t>
            </a:r>
            <a:endParaRPr lang="en-US" dirty="0">
              <a:solidFill>
                <a:srgbClr val="0033CC"/>
              </a:solidFill>
              <a:latin typeface="Calibri" panose="020F050202020403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Do your ensure supervisors plan the job and 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identify required equipment to avoid shortcuts?</a:t>
            </a:r>
            <a:endParaRPr lang="en-US" dirty="0">
              <a:solidFill>
                <a:srgbClr val="0033CC"/>
              </a:solidFill>
              <a:latin typeface="Calibri" panose="020F050202020403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Do you ensure Empowerment to STOP to any unsafe job will be implemented in the work area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Do you ensure that all tasks are completely supervised and supervisors do not involve themselves in the tasks? </a:t>
            </a:r>
          </a:p>
          <a:p>
            <a:pPr marL="342900" indent="-342900" eaLnBrk="1" hangingPunct="1">
              <a:defRPr/>
            </a:pPr>
            <a:endParaRPr lang="en-US" sz="1000" i="1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defRPr/>
            </a:pPr>
            <a:r>
              <a:rPr lang="en-US" sz="1000" i="1" dirty="0" smtClean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-489" y="-228600"/>
            <a:ext cx="9144376" cy="990600"/>
            <a:chOff x="0" y="-144"/>
            <a:chExt cx="6240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6240" cy="407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41043" y="841654"/>
            <a:ext cx="44566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>
              <a:defRPr/>
            </a:pPr>
            <a:r>
              <a:rPr lang="en-GB" sz="1400" b="1" dirty="0">
                <a:solidFill>
                  <a:srgbClr val="333399"/>
                </a:solidFill>
                <a:latin typeface="Tahoma" pitchFamily="34" charset="0"/>
              </a:rPr>
              <a:t>Date: 17</a:t>
            </a:r>
            <a:r>
              <a:rPr lang="en-GB" sz="1400" b="1" baseline="30000" dirty="0">
                <a:solidFill>
                  <a:srgbClr val="333399"/>
                </a:solidFill>
                <a:latin typeface="Tahoma" pitchFamily="34" charset="0"/>
              </a:rPr>
              <a:t>th</a:t>
            </a:r>
            <a:r>
              <a:rPr lang="en-GB" sz="1400" b="1" dirty="0">
                <a:solidFill>
                  <a:srgbClr val="333399"/>
                </a:solidFill>
                <a:latin typeface="Tahoma" pitchFamily="34" charset="0"/>
              </a:rPr>
              <a:t> March 2019 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</a:rPr>
              <a:t>  Incident title: HiPo#17</a:t>
            </a:r>
          </a:p>
        </p:txBody>
      </p:sp>
    </p:spTree>
    <p:extLst>
      <p:ext uri="{BB962C8B-B14F-4D97-AF65-F5344CB8AC3E}">
        <p14:creationId xmlns:p14="http://schemas.microsoft.com/office/powerpoint/2010/main" val="6777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92220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1934BA8-395D-4882-B402-C158F74706ED}"/>
</file>

<file path=customXml/itemProps2.xml><?xml version="1.0" encoding="utf-8"?>
<ds:datastoreItem xmlns:ds="http://schemas.openxmlformats.org/officeDocument/2006/customXml" ds:itemID="{E6A688B3-BF40-4ADA-B729-B4F714079BE0}"/>
</file>

<file path=customXml/itemProps3.xml><?xml version="1.0" encoding="utf-8"?>
<ds:datastoreItem xmlns:ds="http://schemas.openxmlformats.org/officeDocument/2006/customXml" ds:itemID="{0D75E789-B0DE-4801-A014-E172816E014A}"/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455</Words>
  <Application>Microsoft Office PowerPoint</Application>
  <PresentationFormat>On-screen Show (4:3)</PresentationFormat>
  <Paragraphs>45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Tahoma</vt:lpstr>
      <vt:lpstr>Times New Roman</vt:lpstr>
      <vt:lpstr>Webdings</vt:lpstr>
      <vt:lpstr>Wingdings</vt:lpstr>
      <vt:lpstr>1_Default Design</vt:lpstr>
      <vt:lpstr>PowerPoint Presentation</vt:lpstr>
      <vt:lpstr>PowerPoint Presentation</vt:lpstr>
    </vt:vector>
  </TitlesOfParts>
  <Company>PDO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MU61323</dc:creator>
  <cp:lastModifiedBy>Morrow, Fulton MSE32</cp:lastModifiedBy>
  <cp:revision>94</cp:revision>
  <dcterms:created xsi:type="dcterms:W3CDTF">2016-03-28T05:48:29Z</dcterms:created>
  <dcterms:modified xsi:type="dcterms:W3CDTF">2019-10-24T10:00:02Z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