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81" r:id="rId2"/>
    <p:sldId id="3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2113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7140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897" y="1060875"/>
            <a:ext cx="5201820" cy="50167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driver was proceeding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from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Camp in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 Pickup towards East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RMS. At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approx. 14:18 </a:t>
            </a:r>
            <a:r>
              <a:rPr lang="en-US" sz="1600" dirty="0" err="1">
                <a:latin typeface="Calibri" panose="020F0502020204030204" pitchFamily="34" charset="0"/>
                <a:cs typeface="Tahoma" pitchFamily="34" charset="0"/>
              </a:rPr>
              <a:t>hrs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 driver entered in to a  barricaded newly constructed asphalt road (segment 1 of asphalt road from Yibal to YKP) which was yet to be opened for road users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.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As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there were road blockades the driver decided to take the left shoulder to by pass them . While he was trying to re-enter to the black top, he over steered to the right and lost control resulting in a “S” pattern on the asphalt road and rolled over on the right side shoulder. </a:t>
            </a: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Learning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Do not use any unapproved roads.  </a:t>
            </a:r>
            <a:endParaRPr lang="en-US" sz="1600" dirty="0">
              <a:latin typeface="Calibri" panose="020F0502020204030204" pitchFamily="34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Obey signage and barricades provided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Reduce speed while changing from different road conditions (Tarmac to Graded Roads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).</a:t>
            </a: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Maintain correct posture and seating position while driving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  <a:endParaRPr lang="en-US" sz="1100" dirty="0" smtClean="0">
              <a:latin typeface="Arial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Over speeding contributes to accidents .</a:t>
            </a:r>
            <a:endParaRPr lang="en-US" sz="1600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828354" y="6077633"/>
            <a:ext cx="4405314" cy="467634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use unapproved Roads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" y="778302"/>
            <a:ext cx="5243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31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 # 19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0" y="1212900"/>
            <a:ext cx="3488365" cy="2317484"/>
          </a:xfrm>
          <a:prstGeom prst="rect">
            <a:avLst/>
          </a:prstGeom>
          <a:noFill/>
        </p:spPr>
      </p:pic>
      <p:sp>
        <p:nvSpPr>
          <p:cNvPr id="5" name="AutoShape 2" descr="Cross Mark on Apple iOS 12.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0545" y="2646230"/>
            <a:ext cx="103105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✖</a:t>
            </a:r>
          </a:p>
        </p:txBody>
      </p:sp>
      <p:pic>
        <p:nvPicPr>
          <p:cNvPr id="1027" name="Picture 3" descr="C:\Users\srhsea-ykp\Desktop\IMG_834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3600032"/>
            <a:ext cx="3478745" cy="256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848600" y="5244747"/>
            <a:ext cx="10502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</a:rPr>
              <a:t> ✔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5511272" y="798648"/>
            <a:ext cx="3429000" cy="414252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Improper position of seat and driving at high speed.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638799" y="6171390"/>
            <a:ext cx="3200401" cy="518316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peed limits and follow correct seating position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posture while driving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periodic checks for IVMS System for its integrity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the competency on the basis of Performance evaluation?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your IVMS Coordinators are competent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you are applying LSR consequence management 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effectively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Are you ensuring your drivers are using project approved routes only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Are you using only project approved roads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your drivers are maintaining correct posture while driving?</a:t>
            </a:r>
          </a:p>
          <a:p>
            <a:pPr eaLnBrk="1" hangingPunct="1">
              <a:defRPr/>
            </a:pP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6687" y="778302"/>
            <a:ext cx="5243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31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HiPo # 19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72049BB-84F1-47CD-9D31-5CB0DB9413DF}"/>
</file>

<file path=customXml/itemProps2.xml><?xml version="1.0" encoding="utf-8"?>
<ds:datastoreItem xmlns:ds="http://schemas.openxmlformats.org/officeDocument/2006/customXml" ds:itemID="{BA072CF8-9E10-4E79-AFD2-CE93C15ECA17}"/>
</file>

<file path=customXml/itemProps3.xml><?xml version="1.0" encoding="utf-8"?>
<ds:datastoreItem xmlns:ds="http://schemas.openxmlformats.org/officeDocument/2006/customXml" ds:itemID="{C1908C88-A84D-4C88-9A57-4C921FAFE86D}"/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522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Arial(Heading)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98</cp:revision>
  <dcterms:created xsi:type="dcterms:W3CDTF">2016-03-28T05:48:29Z</dcterms:created>
  <dcterms:modified xsi:type="dcterms:W3CDTF">2019-10-24T10:09:30Z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