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61" r:id="rId2"/>
    <p:sldId id="36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552" autoAdjust="0"/>
  </p:normalViewPr>
  <p:slideViewPr>
    <p:cSldViewPr>
      <p:cViewPr varScale="1">
        <p:scale>
          <a:sx n="115" d="100"/>
          <a:sy n="115" d="100"/>
        </p:scale>
        <p:origin x="14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10/23/2019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strap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844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251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ACAC3E8B-3A96-4962-8F56-A03A3D5D9E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6073" y="3447771"/>
            <a:ext cx="3410426" cy="2605783"/>
          </a:xfrm>
          <a:prstGeom prst="rect">
            <a:avLst/>
          </a:prstGeom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94455" y="852383"/>
            <a:ext cx="5341145" cy="437042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24</a:t>
            </a:r>
            <a:r>
              <a:rPr lang="en-US" sz="1600" b="1" baseline="30000" dirty="0" smtClean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August 2019     HiPo#50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During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infield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m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ove a brine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tank was loaded on the winch truck trailer.  After loading, the driver decided to follow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an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Oilfield to the new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l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ocation. The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Oilfield truck took a left turn deviating from the surveyed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route and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the Brine Tank driver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followed after approx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. 200 meters from the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turning,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the pole light on top of the Brine Tank contacted the 33 kV Over Head Power Line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entangling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it and dragging the power line for 30 meters resulting in the breakage of 5 </a:t>
            </a: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supporting </a:t>
            </a: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utility </a:t>
            </a: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poles.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 No Injury to driver.</a:t>
            </a: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287338" algn="l"/>
              </a:tabLst>
              <a:defRPr/>
            </a:pP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Deviating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from your route can lead to unforeseen hazards</a:t>
            </a: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287338" algn="l"/>
              </a:tabLst>
              <a:defRPr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Always travel on the surveyed route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with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No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deviation. 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tabLst>
                <a:tab pos="287338" algn="l"/>
              </a:tabLst>
              <a:defRPr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Do not  access route having power lines without goal posts and safety barriers.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287338" algn="l"/>
              </a:tabLst>
              <a:defRPr/>
            </a:pP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Always follow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convoy procedures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94455" y="5715000"/>
            <a:ext cx="5239545" cy="33855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1600" b="1" dirty="0">
                <a:solidFill>
                  <a:srgbClr val="FFFF00"/>
                </a:solidFill>
                <a:latin typeface="Tahoma" pitchFamily="34" charset="0"/>
              </a:rPr>
              <a:t>Do not pass underneath </a:t>
            </a:r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OHL </a:t>
            </a:r>
            <a:r>
              <a:rPr lang="en-US" sz="1600" b="1" dirty="0">
                <a:solidFill>
                  <a:srgbClr val="FFFF00"/>
                </a:solidFill>
                <a:latin typeface="Tahoma" pitchFamily="34" charset="0"/>
              </a:rPr>
              <a:t>without Goal Post.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043781" y="71404"/>
            <a:ext cx="705643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000" b="1" dirty="0">
                <a:latin typeface="+mj-lt"/>
              </a:rPr>
              <a:t>PDO Second Alert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B925-3865-4333-AFCB-ABF9FE11EB4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ACBE30A-9C25-44BB-929D-6097B8883C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5600" y="892102"/>
            <a:ext cx="3391373" cy="2260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429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0" y="1121047"/>
            <a:ext cx="8686800" cy="350865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lvl="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the Rig move team are following the route survey.</a:t>
            </a:r>
          </a:p>
          <a:p>
            <a:pPr marL="342900" lvl="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the IVMS for route deviation in After Action Review?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supervisors move oversized load in convoy?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IVMS for route compliance for Rig move?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a robust system to control deviation from the approved route?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all hazards are included in risk assessments and TBT’s?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0" y="805543"/>
            <a:ext cx="411479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 24</a:t>
            </a:r>
            <a:r>
              <a:rPr lang="en-US" sz="1600" b="1" baseline="30000" dirty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August 2019     HiPo#50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B925-3865-4333-AFCB-ABF9FE11EB4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990152" y="0"/>
            <a:ext cx="705611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Management self audit </a:t>
            </a:r>
          </a:p>
        </p:txBody>
      </p:sp>
    </p:spTree>
    <p:extLst>
      <p:ext uri="{BB962C8B-B14F-4D97-AF65-F5344CB8AC3E}">
        <p14:creationId xmlns:p14="http://schemas.microsoft.com/office/powerpoint/2010/main" val="2681889392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92223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7D0CB92A-5E38-45D5-B067-3917DC5FCFD1}"/>
</file>

<file path=customXml/itemProps2.xml><?xml version="1.0" encoding="utf-8"?>
<ds:datastoreItem xmlns:ds="http://schemas.openxmlformats.org/officeDocument/2006/customXml" ds:itemID="{BFBF8D15-2EB9-436C-8F81-A38D21781848}"/>
</file>

<file path=customXml/itemProps3.xml><?xml version="1.0" encoding="utf-8"?>
<ds:datastoreItem xmlns:ds="http://schemas.openxmlformats.org/officeDocument/2006/customXml" ds:itemID="{946F45AA-A080-4148-811A-9C46D2C118EE}"/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505</Words>
  <Application>Microsoft Office PowerPoint</Application>
  <PresentationFormat>On-screen Show (4:3)</PresentationFormat>
  <Paragraphs>50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Webdings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Morrow, Fulton MSE32</cp:lastModifiedBy>
  <cp:revision>79</cp:revision>
  <dcterms:created xsi:type="dcterms:W3CDTF">2016-03-28T05:48:29Z</dcterms:created>
  <dcterms:modified xsi:type="dcterms:W3CDTF">2019-10-23T02:50:38Z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