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57" r:id="rId2"/>
    <p:sldId id="3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552" autoAdjust="0"/>
  </p:normalViewPr>
  <p:slideViewPr>
    <p:cSldViewPr>
      <p:cViewPr varScale="1">
        <p:scale>
          <a:sx n="59" d="100"/>
          <a:sy n="59" d="100"/>
        </p:scale>
        <p:origin x="129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Ensure all dates and titles are input </a:t>
            </a:r>
          </a:p>
          <a:p>
            <a:endParaRPr lang="en-US" dirty="0" smtClean="0"/>
          </a:p>
          <a:p>
            <a:r>
              <a:rPr lang="en-US" dirty="0" smtClean="0"/>
              <a:t>A short description should be provided without mentioning names of contractors or</a:t>
            </a:r>
            <a:r>
              <a:rPr lang="en-US" baseline="0" dirty="0" smtClean="0"/>
              <a:t> individuals.  You should include, what happened, to who (by job title) and what injuries this resulted in.  Nothing more!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strap line should be the main point you want to get across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images should be self explanatory, what went wrong (if you create a reconstruction please ensure you do not put people at risk) and below how it should be done.   </a:t>
            </a:r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67594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Ensure all dates and titles are input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89484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0242" y="3848255"/>
            <a:ext cx="3032155" cy="249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91286" y="848420"/>
            <a:ext cx="5421328" cy="446276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28</a:t>
            </a:r>
            <a:r>
              <a:rPr lang="en-US" sz="1600" b="1" baseline="30000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sz="1600" b="1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August 2019 </a:t>
            </a:r>
            <a:r>
              <a:rPr lang="en-US" sz="1600" b="1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Incident title: </a:t>
            </a:r>
            <a:r>
              <a:rPr lang="en-US" sz="16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LTI</a:t>
            </a:r>
            <a:r>
              <a:rPr lang="en-US" sz="1600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1600" b="1" strike="sngStrike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happened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?</a:t>
            </a:r>
            <a:endParaRPr lang="en-US" sz="12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r>
              <a:rPr lang="en-US" sz="1400" dirty="0"/>
              <a:t> </a:t>
            </a:r>
            <a:r>
              <a:rPr lang="en-US" sz="1600" dirty="0">
                <a:latin typeface="Calibri" panose="020F0502020204030204" pitchFamily="34" charset="0"/>
              </a:rPr>
              <a:t>The Roustabout was descending from mud pump trailer through the generator side stair, </a:t>
            </a:r>
            <a:r>
              <a:rPr lang="en-US" sz="1600" dirty="0" smtClean="0">
                <a:latin typeface="Calibri" panose="020F0502020204030204" pitchFamily="34" charset="0"/>
              </a:rPr>
              <a:t>got slipped </a:t>
            </a:r>
            <a:r>
              <a:rPr lang="en-US" sz="1600" dirty="0">
                <a:latin typeface="Calibri" panose="020F0502020204030204" pitchFamily="34" charset="0"/>
              </a:rPr>
              <a:t>from </a:t>
            </a:r>
            <a:r>
              <a:rPr lang="en-US" sz="1600" dirty="0" smtClean="0">
                <a:latin typeface="Calibri" panose="020F0502020204030204" pitchFamily="34" charset="0"/>
              </a:rPr>
              <a:t>stair steps </a:t>
            </a:r>
            <a:r>
              <a:rPr lang="en-US" sz="1600" dirty="0">
                <a:latin typeface="Calibri" panose="020F0502020204030204" pitchFamily="34" charset="0"/>
              </a:rPr>
              <a:t>and fell on the ground resulting fracture in his left hand wrist. </a:t>
            </a:r>
            <a:endParaRPr lang="en-US" sz="1600" dirty="0" smtClean="0">
              <a:latin typeface="Calibri" panose="020F0502020204030204" pitchFamily="34" charset="0"/>
            </a:endParaRPr>
          </a:p>
          <a:p>
            <a:endParaRPr lang="en-US" sz="600" dirty="0" smtClean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latin typeface="Calibri" panose="020F0502020204030204" pitchFamily="34" charset="0"/>
              </a:rPr>
              <a:t>Ensure </a:t>
            </a:r>
            <a:r>
              <a:rPr lang="en-US" sz="1600" dirty="0">
                <a:latin typeface="Calibri" panose="020F0502020204030204" pitchFamily="34" charset="0"/>
              </a:rPr>
              <a:t>the handrail and steps are clean and tidy.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</a:rPr>
              <a:t>Ensure the fiber grating connecting clamps are fixed and tightened properly.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</a:rPr>
              <a:t>Ensure that the impact gloves are clean prior to use.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</a:rPr>
              <a:t>Walk slow and steady while climbing or descending from the stairs</a:t>
            </a:r>
            <a:r>
              <a:rPr lang="en-US" sz="1600" dirty="0" smtClean="0">
                <a:latin typeface="Calibri" panose="020F0502020204030204" pitchFamily="34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latin typeface="Calibri" panose="020F0502020204030204" pitchFamily="34" charset="0"/>
              </a:rPr>
              <a:t>Ensure the “Use of handrails” signage is provided for all stairs / ladders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</a:rPr>
              <a:t>Ensure house rules are being discussed and crew aware about it.</a:t>
            </a: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697187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22" name="Picture 5" descr="Image result for right and wrong symbol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54044" y="5896610"/>
            <a:ext cx="498353" cy="343555"/>
          </a:xfrm>
          <a:prstGeom prst="rect">
            <a:avLst/>
          </a:prstGeom>
          <a:noFill/>
        </p:spPr>
      </p:pic>
      <p:pic>
        <p:nvPicPr>
          <p:cNvPr id="14" name="Picture 13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14" r="20720"/>
          <a:stretch/>
        </p:blipFill>
        <p:spPr bwMode="auto">
          <a:xfrm>
            <a:off x="5734889" y="914399"/>
            <a:ext cx="3091802" cy="2610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6"/>
          <p:cNvSpPr txBox="1">
            <a:spLocks noChangeArrowheads="1"/>
          </p:cNvSpPr>
          <p:nvPr/>
        </p:nvSpPr>
        <p:spPr bwMode="auto">
          <a:xfrm>
            <a:off x="512488" y="5612376"/>
            <a:ext cx="5000126" cy="5847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Always  hold the handrails </a:t>
            </a:r>
            <a:r>
              <a:rPr lang="en-US" sz="1600" b="1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while </a:t>
            </a:r>
            <a:r>
              <a:rPr lang="en-US" sz="1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climbing or descending from the </a:t>
            </a:r>
            <a:r>
              <a:rPr lang="en-US" sz="1600" b="1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stairs.</a:t>
            </a:r>
            <a:endParaRPr lang="en-US" sz="16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Oval 1"/>
          <p:cNvSpPr/>
          <p:nvPr/>
        </p:nvSpPr>
        <p:spPr bwMode="auto">
          <a:xfrm>
            <a:off x="6324600" y="1371600"/>
            <a:ext cx="762000" cy="848017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7696200" y="1371599"/>
            <a:ext cx="762000" cy="848017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21" name="Picture 7" descr="Image result for right and wrong symbol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29600" y="3067636"/>
            <a:ext cx="457200" cy="457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1976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29320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inspection/checks /maintenance in Place for gratings (walkway, stairs, handrails)? </a:t>
            </a: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all employee are aware and following house rules?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HEMP is being used and discussed during TBT’s?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all hazards has been captured during site inspections and Audits?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effective assurance process in place during management site visits?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all access/egress areas are posted with “Use of handrails” sign? </a:t>
            </a: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</a:rPr>
              <a:t>Do </a:t>
            </a:r>
            <a:r>
              <a:rPr lang="en-US" sz="1400" dirty="0">
                <a:solidFill>
                  <a:srgbClr val="0033CC"/>
                </a:solidFill>
                <a:latin typeface="+mj-lt"/>
              </a:rPr>
              <a:t>you ensure </a:t>
            </a:r>
            <a:r>
              <a:rPr lang="en-US" sz="1400" dirty="0" smtClean="0">
                <a:solidFill>
                  <a:srgbClr val="0033CC"/>
                </a:solidFill>
                <a:latin typeface="+mj-lt"/>
              </a:rPr>
              <a:t>that you </a:t>
            </a:r>
            <a:r>
              <a:rPr lang="en-US" sz="1400" dirty="0">
                <a:solidFill>
                  <a:srgbClr val="0033CC"/>
                </a:solidFill>
                <a:latin typeface="+mj-lt"/>
              </a:rPr>
              <a:t>have safe access and egress</a:t>
            </a:r>
            <a:r>
              <a:rPr lang="en-US" sz="1400" dirty="0" smtClean="0">
                <a:solidFill>
                  <a:srgbClr val="0033CC"/>
                </a:solidFill>
                <a:latin typeface="+mj-lt"/>
              </a:rPr>
              <a:t>? </a:t>
            </a:r>
            <a:endParaRPr lang="en-US" sz="1400" dirty="0">
              <a:solidFill>
                <a:srgbClr val="0033CC"/>
              </a:solidFill>
              <a:latin typeface="+mj-lt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 If the answer is NO to any of the above questions please ensure you take action to correct this finding. </a:t>
            </a: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76200" y="855762"/>
            <a:ext cx="548147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28</a:t>
            </a:r>
            <a:r>
              <a:rPr lang="en-US" sz="1600" b="1" baseline="30000" dirty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August 2019 	Incident title: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LTI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61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92225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4C0231B1-BF2C-4C3B-B47A-0ED3678B58D3}"/>
</file>

<file path=customXml/itemProps2.xml><?xml version="1.0" encoding="utf-8"?>
<ds:datastoreItem xmlns:ds="http://schemas.openxmlformats.org/officeDocument/2006/customXml" ds:itemID="{218D37BD-0598-4DA6-83B5-FF877A5F4D4A}"/>
</file>

<file path=customXml/itemProps3.xml><?xml version="1.0" encoding="utf-8"?>
<ds:datastoreItem xmlns:ds="http://schemas.openxmlformats.org/officeDocument/2006/customXml" ds:itemID="{1EB40E30-3347-4B79-9FB6-FB8998C3A5E4}"/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385</Words>
  <Application>Microsoft Office PowerPoint</Application>
  <PresentationFormat>On-screen Show (4:3)</PresentationFormat>
  <Paragraphs>51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73</cp:revision>
  <dcterms:created xsi:type="dcterms:W3CDTF">2016-03-28T05:48:29Z</dcterms:created>
  <dcterms:modified xsi:type="dcterms:W3CDTF">2019-10-23T02:28:15Z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