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7" r:id="rId2"/>
    <p:sldId id="3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59" d="100"/>
          <a:sy n="59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759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948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242" y="3848255"/>
            <a:ext cx="3032155" cy="249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286" y="848420"/>
            <a:ext cx="5421328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August 2019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Incident title: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LTI</a:t>
            </a: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b="1" strike="sngStrik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/>
              <a:t> </a:t>
            </a:r>
            <a:r>
              <a:rPr lang="en-US" sz="1600" dirty="0">
                <a:latin typeface="Calibri" panose="020F0502020204030204" pitchFamily="34" charset="0"/>
              </a:rPr>
              <a:t>The Roustabout was descending from mud pump trailer through the generator side stair, </a:t>
            </a:r>
            <a:r>
              <a:rPr lang="en-US" sz="1600" dirty="0" smtClean="0">
                <a:latin typeface="Calibri" panose="020F0502020204030204" pitchFamily="34" charset="0"/>
              </a:rPr>
              <a:t>got slipped </a:t>
            </a:r>
            <a:r>
              <a:rPr lang="en-US" sz="1600" dirty="0">
                <a:latin typeface="Calibri" panose="020F0502020204030204" pitchFamily="34" charset="0"/>
              </a:rPr>
              <a:t>from </a:t>
            </a:r>
            <a:r>
              <a:rPr lang="en-US" sz="1600" dirty="0" smtClean="0">
                <a:latin typeface="Calibri" panose="020F0502020204030204" pitchFamily="34" charset="0"/>
              </a:rPr>
              <a:t>stair steps </a:t>
            </a:r>
            <a:r>
              <a:rPr lang="en-US" sz="1600" dirty="0">
                <a:latin typeface="Calibri" panose="020F0502020204030204" pitchFamily="34" charset="0"/>
              </a:rPr>
              <a:t>and fell on the ground resulting fracture in his left hand wrist. </a:t>
            </a:r>
            <a:endParaRPr lang="en-US" sz="1600" dirty="0" smtClean="0">
              <a:latin typeface="Calibri" panose="020F0502020204030204" pitchFamily="34" charset="0"/>
            </a:endParaRPr>
          </a:p>
          <a:p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Ensure </a:t>
            </a:r>
            <a:r>
              <a:rPr lang="en-US" sz="1600" dirty="0">
                <a:latin typeface="Calibri" panose="020F0502020204030204" pitchFamily="34" charset="0"/>
              </a:rPr>
              <a:t>the handrail and steps are clean and tidy.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Ensure the fiber grating connecting clamps are fixed and tightened properly.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Ensure that the impact gloves are clean prior to use.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Walk slow and steady while climbing or descending from the stairs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Ensure the “Use of handrails” signage is provided for all stairs / ladders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Ensure house rules are being discussed and crew aware about it.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697187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2" name="Picture 5" descr="Image result for right and wrong symbo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044" y="5896610"/>
            <a:ext cx="498353" cy="34355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4" r="20720"/>
          <a:stretch/>
        </p:blipFill>
        <p:spPr bwMode="auto">
          <a:xfrm>
            <a:off x="5734889" y="914399"/>
            <a:ext cx="3091802" cy="261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512488" y="5612376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 hold the handrails </a:t>
            </a:r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climbing or descending from the </a:t>
            </a:r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stairs.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324600" y="1371600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1371599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7" descr="Image result for right and wrong symbol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3067636"/>
            <a:ext cx="4572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97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932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inspection/checks /maintenance in Place for gratings (walkway, stairs, handrails)?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employee are aware and following house rules?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HEMP is being used and discussed during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hazards has been captured during site inspections and Audits?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effective assurance process in place during management site visits?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access/egress areas are posted with “Use of handrails” sign?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you ensure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that you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have safe access and egress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? 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55762"/>
            <a:ext cx="54814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28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August 2019 	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0231B1-BF2C-4C3B-B47A-0ED3678B58D3}"/>
</file>

<file path=customXml/itemProps2.xml><?xml version="1.0" encoding="utf-8"?>
<ds:datastoreItem xmlns:ds="http://schemas.openxmlformats.org/officeDocument/2006/customXml" ds:itemID="{218D37BD-0598-4DA6-83B5-FF877A5F4D4A}"/>
</file>

<file path=customXml/itemProps3.xml><?xml version="1.0" encoding="utf-8"?>
<ds:datastoreItem xmlns:ds="http://schemas.openxmlformats.org/officeDocument/2006/customXml" ds:itemID="{1EB40E30-3347-4B79-9FB6-FB8998C3A5E4}"/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385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73</cp:revision>
  <dcterms:created xsi:type="dcterms:W3CDTF">2016-03-28T05:48:29Z</dcterms:created>
  <dcterms:modified xsi:type="dcterms:W3CDTF">2019-10-23T02:28:15Z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