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548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89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377" y="805928"/>
            <a:ext cx="5502500" cy="48628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transporting a man lift onto a lowboy,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driver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observed that the truck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dragging and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there was clutch/brake smell.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stopped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proceeded to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check the condition of truck and trailer. Whilst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checking around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vehicle, at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rear right side, the last right tire burst and caught fire. Driver felt some debris on his face and his left eye. He attempted to put out the fire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fire extinguishers, without success, fire were not controlled resulting in damage in the low bed trailer tires and in 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lift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unit.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ROP arrived at scene and immediately contact the fire brigade at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Qarn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Alam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extinguished the fire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driver was taken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Ghaba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Clinic, initial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treatment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washing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his left eye with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solution. 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was referred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Nizwa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hospital for further evaluation.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Safety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glasses must be worn whilst  inspecting the vehicle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the pre-post inspection checklist is perform properly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Heavy Vehicle Brake air test must be always conducted prior to start a journey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Don’t attempt to fight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 fire if it is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unsafe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 do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you call PDO emergency services on 5555 for any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emergency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80649"/>
            <a:ext cx="3330456" cy="227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900" y="2658086"/>
            <a:ext cx="469433" cy="676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603947"/>
            <a:ext cx="2456769" cy="2873054"/>
          </a:xfrm>
          <a:prstGeom prst="rect">
            <a:avLst/>
          </a:prstGeom>
        </p:spPr>
      </p:pic>
      <p:sp>
        <p:nvSpPr>
          <p:cNvPr id="17" name="Freeform 132"/>
          <p:cNvSpPr>
            <a:spLocks/>
          </p:cNvSpPr>
          <p:nvPr/>
        </p:nvSpPr>
        <p:spPr bwMode="auto">
          <a:xfrm>
            <a:off x="8147852" y="5870549"/>
            <a:ext cx="343501" cy="37785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32076" y="5671457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wear your PPE when inspecting the vehicle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heavy vehicle Pre-trip inspection checklist covers the requirement to do full air brakes check before trip starts?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competency requirements for heavy vehicles’ drivers covers the skill to perform a full air brakes daily checks?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transportation vendors/contractors audit assess the level of quality of their Preventive Maintenance?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drill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scenarios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conducted with drivers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to ensure they understand what to </a:t>
            </a:r>
            <a:r>
              <a:rPr lang="en-US" sz="1600" dirty="0">
                <a:solidFill>
                  <a:srgbClr val="0033CC"/>
                </a:solidFill>
                <a:latin typeface="+mj-lt"/>
              </a:rPr>
              <a:t>do in a vehicle fault or in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</a:rPr>
              <a:t>situation</a:t>
            </a:r>
            <a:r>
              <a:rPr lang="en-GB" sz="1600" dirty="0" smtClean="0">
                <a:solidFill>
                  <a:srgbClr val="0033CC"/>
                </a:solidFill>
                <a:latin typeface="+mj-lt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+mj-lt"/>
              </a:rPr>
              <a:t>Do you ensure that your preventive maintenance system defines a clear procedure for different maintenance levels intervals, the components to be checked, and criteria for acceptance/non-acceptance of these components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7461" y="813123"/>
            <a:ext cx="41168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A4F9B39-35D6-4852-8678-96C491936A70}"/>
</file>

<file path=customXml/itemProps2.xml><?xml version="1.0" encoding="utf-8"?>
<ds:datastoreItem xmlns:ds="http://schemas.openxmlformats.org/officeDocument/2006/customXml" ds:itemID="{05A343FD-1586-4D97-A751-9088C49B218F}"/>
</file>

<file path=customXml/itemProps3.xml><?xml version="1.0" encoding="utf-8"?>
<ds:datastoreItem xmlns:ds="http://schemas.openxmlformats.org/officeDocument/2006/customXml" ds:itemID="{1F938947-BDAE-4E4C-AC0E-6773AEA9D4A8}"/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622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2019-10-23T02:39:11Z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