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97" r:id="rId2"/>
    <p:sldId id="29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1AF4"/>
    <a:srgbClr val="471FE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4E231-D57E-4427-AF2D-B0A462C32D3A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32C96-3758-4203-A354-CCCA137C7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91736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2291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E7204-ADB1-4154-B7BE-8AC8310990A4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838200"/>
            <a:ext cx="5334000" cy="364715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04.11.2017	             Incident: LTI</a:t>
            </a:r>
            <a:endParaRPr lang="en-US" sz="1600" b="1" dirty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happened?</a:t>
            </a:r>
            <a:endParaRPr lang="en-US" sz="1600" dirty="0">
              <a:solidFill>
                <a:srgbClr val="FF0000"/>
              </a:solidFill>
              <a:latin typeface="+mj-lt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1600" dirty="0" err="1" smtClean="0">
                <a:latin typeface="Calibri" pitchFamily="34" charset="0"/>
                <a:cs typeface="Calibri" pitchFamily="34" charset="0"/>
              </a:rPr>
              <a:t>scaffolder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 was engaged in scaffold erection activities, meanwhile he was standing on the ground and guiding the alignment of the scaffold. While doing so he placed his right foot on a step ladder which was stacked adjacent to the plinth beam.  The ladder slipped and he lost his balance and fell on to the ground fracturing his upper left arm.</a:t>
            </a:r>
          </a:p>
          <a:p>
            <a:pPr algn="just">
              <a:spcBef>
                <a:spcPct val="50000"/>
              </a:spcBef>
              <a:defRPr/>
            </a:pPr>
            <a:endParaRPr lang="en-US" sz="16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700" dirty="0" smtClean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Always watch your footing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Always ensure equipment is properly used.</a:t>
            </a: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87778" y="4950023"/>
            <a:ext cx="5122422" cy="307777"/>
          </a:xfrm>
          <a:prstGeom prst="rect">
            <a:avLst/>
          </a:prstGeom>
          <a:solidFill>
            <a:srgbClr val="341AF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FF00"/>
                </a:solidFill>
                <a:latin typeface="Tahoma" pitchFamily="34" charset="0"/>
              </a:rPr>
              <a:t>Pay attention to your footing</a:t>
            </a:r>
            <a:endParaRPr lang="en-US" sz="14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201848" y="5486400"/>
            <a:ext cx="16467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FFFF00"/>
                </a:solidFill>
                <a:latin typeface="+mj-lt"/>
              </a:rPr>
              <a:t>Stable platform</a:t>
            </a:r>
            <a:endParaRPr lang="en-US" sz="1000" dirty="0">
              <a:solidFill>
                <a:srgbClr val="FFFF00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15000" y="1073023"/>
            <a:ext cx="3233058" cy="2279777"/>
          </a:xfrm>
          <a:prstGeom prst="rect">
            <a:avLst/>
          </a:prstGeom>
        </p:spPr>
      </p:pic>
      <p:grpSp>
        <p:nvGrpSpPr>
          <p:cNvPr id="13" name="Group 131"/>
          <p:cNvGrpSpPr>
            <a:grpSpLocks/>
          </p:cNvGrpSpPr>
          <p:nvPr/>
        </p:nvGrpSpPr>
        <p:grpSpPr bwMode="auto">
          <a:xfrm>
            <a:off x="8444108" y="2672102"/>
            <a:ext cx="319346" cy="544513"/>
            <a:chOff x="3504" y="544"/>
            <a:chExt cx="2287" cy="1855"/>
          </a:xfrm>
        </p:grpSpPr>
        <p:sp>
          <p:nvSpPr>
            <p:cNvPr id="14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15000" y="3581400"/>
            <a:ext cx="3276599" cy="2286000"/>
          </a:xfrm>
          <a:prstGeom prst="rect">
            <a:avLst/>
          </a:prstGeom>
        </p:spPr>
      </p:pic>
      <p:sp>
        <p:nvSpPr>
          <p:cNvPr id="21" name="Freeform 132"/>
          <p:cNvSpPr>
            <a:spLocks/>
          </p:cNvSpPr>
          <p:nvPr/>
        </p:nvSpPr>
        <p:spPr bwMode="auto">
          <a:xfrm>
            <a:off x="8381291" y="5147416"/>
            <a:ext cx="435497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9"/>
            <a:ext cx="8351838" cy="421653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endParaRPr lang="en-US" sz="1600" dirty="0" smtClean="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 ensure that the training and hazard hunt modules be enhanced to improve behaviors relating to complacency, lack of concentration etc.?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 ensure that TBTs remind workers about maintaining constant awareness of hazards and the use of appropriate equipment or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tools?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 consider complacency  as a risk factor for your workforce during routine activities?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 ensure that people are adequately communicated of worksite hazards and risks?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 ensure that tools possess a risk always and alerted people about this risk?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</a:t>
            </a:r>
            <a:r>
              <a:rPr lang="en-US" sz="1600" dirty="0" smtClean="0">
                <a:solidFill>
                  <a:srgbClr val="341AF4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 ensure that supervisors have a vigilance on unsafe acts and conditions?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US" sz="1600" dirty="0" smtClean="0">
              <a:solidFill>
                <a:srgbClr val="341AF4"/>
              </a:solidFill>
              <a:sym typeface="Wingdings" pitchFamily="2" charset="2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86034" y="838200"/>
            <a:ext cx="35477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04.11.2017	 </a:t>
            </a:r>
            <a:r>
              <a:rPr lang="en-US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LTI</a:t>
            </a:r>
            <a:endParaRPr lang="en-US" sz="1600" b="1" dirty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92234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10ADEB14-93AF-4227-A908-6A863980FA68}"/>
</file>

<file path=customXml/itemProps2.xml><?xml version="1.0" encoding="utf-8"?>
<ds:datastoreItem xmlns:ds="http://schemas.openxmlformats.org/officeDocument/2006/customXml" ds:itemID="{5EAC0408-B9CF-4902-8188-5FD9723E8200}"/>
</file>

<file path=customXml/itemProps3.xml><?xml version="1.0" encoding="utf-8"?>
<ds:datastoreItem xmlns:ds="http://schemas.openxmlformats.org/officeDocument/2006/customXml" ds:itemID="{3E021693-B4B4-4E37-A85B-2C6AB2E3EAF4}"/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215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51</cp:revision>
  <dcterms:created xsi:type="dcterms:W3CDTF">2017-06-15T10:43:50Z</dcterms:created>
  <dcterms:modified xsi:type="dcterms:W3CDTF">2018-05-07T10:31:34Z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