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3340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04.11.2017	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scaffolder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was engaged in scaffold erection activities, meanwhile he was standing on the ground and guiding the alignment of the scaffold. While doing so he placed his right foot on a step ladder which was stacked adjacent to the plinth beam.  The ladder slipped and he lost his balance and fell on to the ground fracturing his upper left arm.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700" dirty="0" smtClean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watch your footing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equipment is properly used.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87778" y="4950023"/>
            <a:ext cx="5122422" cy="307777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</a:rPr>
              <a:t>Pay attention to your footing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073023"/>
            <a:ext cx="3233058" cy="2279777"/>
          </a:xfrm>
          <a:prstGeom prst="rect">
            <a:avLst/>
          </a:prstGeom>
        </p:spPr>
      </p:pic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8444108" y="2672102"/>
            <a:ext cx="319346" cy="544513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581400"/>
            <a:ext cx="3276599" cy="2286000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381291" y="5147416"/>
            <a:ext cx="435497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9"/>
            <a:ext cx="8351838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the training and hazard hunt modules be enhanced to improve behaviors relating to complacency, lack of concentration etc.?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TBTs remind workers about maintaining constant awareness of hazards and the use of appropriate equipment or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tools?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consider complacency  as a risk factor for your workforce during routine activities?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people are adequately communicated of worksite hazards and risks?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tools possess a risk always and alerted people about this risk?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supervisors have a vigilance on unsafe acts and conditions?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6034" y="838200"/>
            <a:ext cx="3547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04.11.2017	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0ADEB14-93AF-4227-A908-6A863980FA68}"/>
</file>

<file path=customXml/itemProps2.xml><?xml version="1.0" encoding="utf-8"?>
<ds:datastoreItem xmlns:ds="http://schemas.openxmlformats.org/officeDocument/2006/customXml" ds:itemID="{5EAC0408-B9CF-4902-8188-5FD9723E8200}"/>
</file>

<file path=customXml/itemProps3.xml><?xml version="1.0" encoding="utf-8"?>
<ds:datastoreItem xmlns:ds="http://schemas.openxmlformats.org/officeDocument/2006/customXml" ds:itemID="{3E021693-B4B4-4E37-A85B-2C6AB2E3EAF4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215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51</cp:revision>
  <dcterms:created xsi:type="dcterms:W3CDTF">2017-06-15T10:43:50Z</dcterms:created>
  <dcterms:modified xsi:type="dcterms:W3CDTF">2018-05-07T10:31:34Z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