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7" r:id="rId5"/>
    <p:sldId id="34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FF3300"/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6" autoAdjust="0"/>
    <p:restoredTop sz="94483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38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8" y="4415829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0568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42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4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8006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      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>
                <a:latin typeface="+mj-lt"/>
              </a:rPr>
              <a:t>A Field Operator was attempting to reset the control panel. In doing so he stepped on the edge of the new skid foundation losing his balance and twisted his left leg.</a:t>
            </a:r>
            <a:r>
              <a:rPr lang="en-GB" sz="1400" dirty="0" smtClean="0">
                <a:latin typeface="+mj-lt"/>
              </a:rPr>
              <a:t>He was immediately sent to Yibal clinic whereby given first aid. He was then transported to Nizwa hospital for further medical evaluation where he was diagnosed with leg fracture. </a:t>
            </a:r>
            <a:endParaRPr lang="en-US" sz="1400" dirty="0" smtClean="0">
              <a:latin typeface="+mj-lt"/>
              <a:cs typeface="Arial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Always make sure you have a proper access and agrees for areas under construction.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Avoid taking shortcuts while entering to the work site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you report any unsafe condition in your area 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5218" y="5587425"/>
            <a:ext cx="46482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Avoid taking shortcuts 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772400" y="5105400"/>
            <a:ext cx="481418" cy="19001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13716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131"/>
          <p:cNvGrpSpPr>
            <a:grpSpLocks/>
          </p:cNvGrpSpPr>
          <p:nvPr/>
        </p:nvGrpSpPr>
        <p:grpSpPr bwMode="auto">
          <a:xfrm>
            <a:off x="8610600" y="3124200"/>
            <a:ext cx="336550" cy="544513"/>
            <a:chOff x="3504" y="544"/>
            <a:chExt cx="2287" cy="1855"/>
          </a:xfrm>
        </p:grpSpPr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" name="Picture 27" descr="Foundation after construction 1 LTI 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10200" y="4038600"/>
            <a:ext cx="3581400" cy="2286000"/>
          </a:xfrm>
          <a:prstGeom prst="rect">
            <a:avLst/>
          </a:prstGeom>
        </p:spPr>
      </p:pic>
      <p:sp>
        <p:nvSpPr>
          <p:cNvPr id="29" name="Freeform 132"/>
          <p:cNvSpPr>
            <a:spLocks/>
          </p:cNvSpPr>
          <p:nvPr/>
        </p:nvSpPr>
        <p:spPr bwMode="auto">
          <a:xfrm>
            <a:off x="8458200" y="5715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6019800" y="4953000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629400" y="4876800"/>
            <a:ext cx="228600" cy="381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supervisor carry out weekly plant inspection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operator identify all hazards at workplace ? 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that supervisors continue monitoring the site activates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staff ensure that potential hazard of routine activities discussed and clear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5653" y="838200"/>
            <a:ext cx="41777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92235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C7F2A8-A424-4AC4-80DA-6A89C0A7077C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16957</TotalTime>
  <Words>267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1480</cp:revision>
  <cp:lastPrinted>2017-10-22T11:26:53Z</cp:lastPrinted>
  <dcterms:created xsi:type="dcterms:W3CDTF">2001-05-03T06:07:08Z</dcterms:created>
  <dcterms:modified xsi:type="dcterms:W3CDTF">2018-05-07T10:56:15Z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