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47" r:id="rId5"/>
    <p:sldId id="348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FF3300"/>
    <a:srgbClr val="5DD5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6" autoAdjust="0"/>
    <p:restoredTop sz="94483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9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339" y="1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9383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39" y="1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78" y="4415829"/>
            <a:ext cx="5141850" cy="418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655"/>
            <a:ext cx="3038063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39" y="8831655"/>
            <a:ext cx="3038062" cy="464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0568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423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464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4800600" cy="36471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15.12.2017            Incident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US" sz="1400" dirty="0" smtClean="0">
                <a:latin typeface="+mj-lt"/>
              </a:rPr>
              <a:t>A Field Operator was attempting to reset the control panel. In doing so he stepped on the edge of the new skid foundation losing his balance and twisted his left leg.</a:t>
            </a:r>
            <a:r>
              <a:rPr lang="en-GB" sz="1400" dirty="0" smtClean="0">
                <a:latin typeface="+mj-lt"/>
              </a:rPr>
              <a:t>He was immediately sent to Yibal clinic whereby given first aid. He was then transported to Nizwa hospital for further medical evaluation where he was diagnosed with leg fracture. </a:t>
            </a:r>
            <a:endParaRPr lang="en-US" sz="1400" dirty="0" smtClean="0">
              <a:latin typeface="+mj-lt"/>
              <a:cs typeface="Arial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 Always make sure you have a proper access and agrees for areas under construction.</a:t>
            </a:r>
            <a:endParaRPr lang="en-US" sz="1400" dirty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Avoid taking shortcuts while entering to the work site</a:t>
            </a:r>
            <a:endParaRPr lang="en-US" sz="1400" dirty="0">
              <a:latin typeface="+mj-lt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</a:rPr>
              <a:t>Ensure you report any unsafe condition in your area 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05218" y="5587425"/>
            <a:ext cx="46482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</a:rPr>
              <a:t>Avoid taking shortcuts </a:t>
            </a:r>
            <a:endParaRPr lang="en-US" alt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772400" y="5105400"/>
            <a:ext cx="481418" cy="190012"/>
          </a:xfrm>
          <a:prstGeom prst="ellips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10200" y="1371600"/>
            <a:ext cx="3581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" name="Group 131"/>
          <p:cNvGrpSpPr>
            <a:grpSpLocks/>
          </p:cNvGrpSpPr>
          <p:nvPr/>
        </p:nvGrpSpPr>
        <p:grpSpPr bwMode="auto">
          <a:xfrm>
            <a:off x="8610600" y="3124200"/>
            <a:ext cx="336550" cy="544513"/>
            <a:chOff x="3504" y="544"/>
            <a:chExt cx="2287" cy="1855"/>
          </a:xfrm>
        </p:grpSpPr>
        <p:sp>
          <p:nvSpPr>
            <p:cNvPr id="2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8" name="Picture 27" descr="Foundation after construction 1 LTI 4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410200" y="4038600"/>
            <a:ext cx="3581400" cy="2286000"/>
          </a:xfrm>
          <a:prstGeom prst="rect">
            <a:avLst/>
          </a:prstGeom>
        </p:spPr>
      </p:pic>
      <p:sp>
        <p:nvSpPr>
          <p:cNvPr id="29" name="Freeform 132"/>
          <p:cNvSpPr>
            <a:spLocks/>
          </p:cNvSpPr>
          <p:nvPr/>
        </p:nvSpPr>
        <p:spPr bwMode="auto">
          <a:xfrm>
            <a:off x="8458200" y="5715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6019800" y="4953000"/>
            <a:ext cx="304800" cy="3048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 bwMode="auto">
          <a:xfrm>
            <a:off x="6629400" y="4876800"/>
            <a:ext cx="228600" cy="38100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chemeClr val="accent2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160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</a:t>
            </a: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ensure supervisor carry out weekly plant inspection ?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that operator identify all hazards at workplace ? 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600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</a:t>
            </a: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ensure that supervisors continue monitoring the site activates ?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your staff ensure that potential hazard of routine activities discussed and clear ?</a:t>
            </a:r>
            <a:endParaRPr lang="en-US" sz="1600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65653" y="838200"/>
            <a:ext cx="41777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15.12.2017   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92235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386125-3825-47C8-9F96-6231850C02FC}"/>
</file>

<file path=customXml/itemProps2.xml><?xml version="1.0" encoding="utf-8"?>
<ds:datastoreItem xmlns:ds="http://schemas.openxmlformats.org/officeDocument/2006/customXml" ds:itemID="{417CDCFD-C2C6-4ECC-85D9-E8AEE3BFF834}"/>
</file>

<file path=customXml/itemProps3.xml><?xml version="1.0" encoding="utf-8"?>
<ds:datastoreItem xmlns:ds="http://schemas.openxmlformats.org/officeDocument/2006/customXml" ds:itemID="{ACF46C6F-070D-40A4-B21F-D63FE5060A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16957</TotalTime>
  <Words>267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MU61323</cp:lastModifiedBy>
  <cp:revision>1480</cp:revision>
  <cp:lastPrinted>2017-10-22T11:26:53Z</cp:lastPrinted>
  <dcterms:created xsi:type="dcterms:W3CDTF">2001-05-03T06:07:08Z</dcterms:created>
  <dcterms:modified xsi:type="dcterms:W3CDTF">2018-05-07T10:56:15Z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