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410200" cy="47397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29.11.2017	  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  <a:p>
            <a:pPr algn="just"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While connecting a web sling to an excavator bucket, the  helper’s left hand little finger got trapped between the web sling and the bucket pivot pin resulting in a fracture to his little finger.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 smtClean="0"/>
              <a:t>Use the right  tool for the job and use them correctly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 smtClean="0"/>
              <a:t> Always stay away from moving parts of equipment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 smtClean="0"/>
              <a:t> Conduct Dynamic risk assessment when ever there is a           </a:t>
            </a:r>
          </a:p>
          <a:p>
            <a:pPr>
              <a:defRPr/>
            </a:pPr>
            <a:r>
              <a:rPr lang="en-US" sz="1600" dirty="0" smtClean="0"/>
              <a:t>  change in site conditions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dirty="0" smtClean="0"/>
              <a:t> Always understand the job requirement or find out </a:t>
            </a:r>
          </a:p>
          <a:p>
            <a:pPr marL="171450" indent="-171450" eaLnBrk="1" hangingPunct="1">
              <a:defRPr/>
            </a:pPr>
            <a:endParaRPr lang="en-US" sz="160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endParaRPr lang="en-US" sz="160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eaLnBrk="1" hangingPunct="1">
              <a:defRPr/>
            </a:pPr>
            <a:endParaRPr lang="en-US" sz="1600" dirty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105400"/>
            <a:ext cx="4953000" cy="584775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Follow Management of Change for an activity which is not in permit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3408" y="1066800"/>
            <a:ext cx="324819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Explosion 2 35"/>
          <p:cNvSpPr/>
          <p:nvPr/>
        </p:nvSpPr>
        <p:spPr bwMode="auto">
          <a:xfrm>
            <a:off x="6934200" y="1752600"/>
            <a:ext cx="762000" cy="533400"/>
          </a:xfrm>
          <a:prstGeom prst="irregularSeal2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7" name="Group 131"/>
          <p:cNvGrpSpPr>
            <a:grpSpLocks/>
          </p:cNvGrpSpPr>
          <p:nvPr/>
        </p:nvGrpSpPr>
        <p:grpSpPr bwMode="auto">
          <a:xfrm>
            <a:off x="5943600" y="2971800"/>
            <a:ext cx="336550" cy="544513"/>
            <a:chOff x="3504" y="544"/>
            <a:chExt cx="2287" cy="1855"/>
          </a:xfrm>
        </p:grpSpPr>
        <p:sp>
          <p:nvSpPr>
            <p:cNvPr id="3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95" y="3830786"/>
            <a:ext cx="3337724" cy="2350110"/>
          </a:xfrm>
          <a:prstGeom prst="rect">
            <a:avLst/>
          </a:prstGeom>
        </p:spPr>
      </p:pic>
      <p:sp>
        <p:nvSpPr>
          <p:cNvPr id="43" name="Freeform 132"/>
          <p:cNvSpPr>
            <a:spLocks/>
          </p:cNvSpPr>
          <p:nvPr/>
        </p:nvSpPr>
        <p:spPr bwMode="auto">
          <a:xfrm>
            <a:off x="5867400" y="5486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9"/>
            <a:ext cx="8763000" cy="24929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 you ensure all pulling and shifting activities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identified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in HEMP?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competent personnel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assigned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 job?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supervision for the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job at all times?</a:t>
            </a:r>
            <a:endParaRPr lang="en-US" sz="1600" dirty="0" smtClean="0">
              <a:solidFill>
                <a:srgbClr val="341AF4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that your staff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authorized to carry out the task?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42968" y="838200"/>
            <a:ext cx="34403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29.11.2017	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92238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BCF51A2-57ED-4425-A6C5-72E10C2AACE1}"/>
</file>

<file path=customXml/itemProps2.xml><?xml version="1.0" encoding="utf-8"?>
<ds:datastoreItem xmlns:ds="http://schemas.openxmlformats.org/officeDocument/2006/customXml" ds:itemID="{1EDE11C4-0F2E-4D21-8C7A-7D9E5E1FFE03}"/>
</file>

<file path=customXml/itemProps3.xml><?xml version="1.0" encoding="utf-8"?>
<ds:datastoreItem xmlns:ds="http://schemas.openxmlformats.org/officeDocument/2006/customXml" ds:itemID="{34D34C5E-2C2C-4710-AD66-98ABB7322F55}"/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167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60</cp:revision>
  <dcterms:created xsi:type="dcterms:W3CDTF">2017-06-15T10:43:50Z</dcterms:created>
  <dcterms:modified xsi:type="dcterms:W3CDTF">2018-05-07T10:34:29Z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