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82194"/>
              </p:ext>
            </p:extLst>
          </p:nvPr>
        </p:nvGraphicFramePr>
        <p:xfrm>
          <a:off x="1660072" y="769303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(#17)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03.11.2019 at 23:30hrs.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Karim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Small Fields (Nimr)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762000"/>
          </a:xfrm>
          <a:prstGeom prst="wedgeRoundRectCallout">
            <a:avLst>
              <a:gd name="adj1" fmla="val 56382"/>
              <a:gd name="adj2" fmla="val 1096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communicate with the other parties you are working with?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stood in a safe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46067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While a trailer was passing over a pipeline, the crane operator placed his foot on top of the pipe in an attempt to steady it. As the trailer moved the pipe struck his leg resulting in a fracture to his right leg.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5" y="614363"/>
            <a:ext cx="1267480" cy="1298277"/>
          </a:xfrm>
          <a:prstGeom prst="rect">
            <a:avLst/>
          </a:prstGeom>
        </p:spPr>
      </p:pic>
      <p:pic>
        <p:nvPicPr>
          <p:cNvPr id="19" name="Content Placeholder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065" y="1828800"/>
            <a:ext cx="2967627" cy="21523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92241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0D75F3-F541-45AF-B8BE-ABA2394C918C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elements/1.1/"/>
    <ds:schemaRef ds:uri="4880e4f8-4b7d-4bdd-91e3-e10d47036eca"/>
    <ds:schemaRef ds:uri="http://purl.org/dc/terms/"/>
    <ds:schemaRef ds:uri="http://schemas.microsoft.com/sharepoint/v3/field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4880E4F8-4B7D-4BDD-91E3-E10D47036ECA"/>
    <ds:schemaRef ds:uri="http://schemas.microsoft.com/office/2006/metadata/properties"/>
    <ds:schemaRef ds:uri="9d51eac6-a7d5-47f5-a119-63d146adb13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6534</TotalTime>
  <Words>148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741</cp:revision>
  <dcterms:created xsi:type="dcterms:W3CDTF">2001-05-03T06:07:08Z</dcterms:created>
  <dcterms:modified xsi:type="dcterms:W3CDTF">2024-04-15T11:47:18Z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