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49139"/>
              </p:ext>
            </p:extLst>
          </p:nvPr>
        </p:nvGraphicFramePr>
        <p:xfrm>
          <a:off x="1660072" y="769303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01.11.2019 at 22:00hrs.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 area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in a safe position while performing a task?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can fall from height?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8400"/>
            <a:ext cx="609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a Floorman was trying to secure stand pipe for rig move, he fell from rig floor to sub base resulting in fracture to his right wrist.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36" y="614363"/>
            <a:ext cx="712538" cy="12982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96065" y="4572001"/>
            <a:ext cx="2366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j-lt"/>
              </a:rPr>
              <a:t>Floorman fell into the subbase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631" y="1912640"/>
            <a:ext cx="2584928" cy="2542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92243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260DE8-DE13-405B-917F-03B857744964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4880e4f8-4b7d-4bdd-91e3-e10d47036eca"/>
    <ds:schemaRef ds:uri="9d51eac6-a7d5-47f5-a119-63d146adb134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sharepoint/v3/fields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6569</TotalTime>
  <Words>133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750</cp:revision>
  <dcterms:created xsi:type="dcterms:W3CDTF">2001-05-03T06:07:08Z</dcterms:created>
  <dcterms:modified xsi:type="dcterms:W3CDTF">2024-04-15T11:47:48Z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