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91386"/>
              </p:ext>
            </p:extLst>
          </p:nvPr>
        </p:nvGraphicFramePr>
        <p:xfrm>
          <a:off x="1660072" y="769303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03.11.2019 at 09:49hrs.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Karim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Small Fields (Nimr)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communicate with the other parties you are working with?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stood in a safe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46067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a trailer was passing over a pipeline, the crane operator placed his foot on top of the pipe in an attempt to steady it. As the trailer moved the pipe struck his leg resulting in a fracture to his right leg.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5" y="614363"/>
            <a:ext cx="1267480" cy="1298277"/>
          </a:xfrm>
          <a:prstGeom prst="rect">
            <a:avLst/>
          </a:prstGeom>
        </p:spPr>
      </p:pic>
      <p:pic>
        <p:nvPicPr>
          <p:cNvPr id="19" name="Content Placeholder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065" y="1828800"/>
            <a:ext cx="2967627" cy="21523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92241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B4C586-1CFC-4604-9F43-1DD9291C8984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sharepoint/v3/fields"/>
    <ds:schemaRef ds:uri="http://schemas.microsoft.com/sharepoint/v3"/>
    <ds:schemaRef ds:uri="http://purl.org/dc/terms/"/>
    <ds:schemaRef ds:uri="http://schemas.microsoft.com/office/infopath/2007/PartnerControls"/>
    <ds:schemaRef ds:uri="9d51eac6-a7d5-47f5-a119-63d146adb134"/>
    <ds:schemaRef ds:uri="http://schemas.microsoft.com/office/2006/documentManagement/types"/>
    <ds:schemaRef ds:uri="http://purl.org/dc/elements/1.1/"/>
    <ds:schemaRef ds:uri="4880e4f8-4b7d-4bdd-91e3-e10d47036eca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6534</TotalTime>
  <Words>148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742</cp:revision>
  <dcterms:created xsi:type="dcterms:W3CDTF">2001-05-03T06:07:08Z</dcterms:created>
  <dcterms:modified xsi:type="dcterms:W3CDTF">2024-04-15T11:48:20Z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