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5" r:id="rId2"/>
    <p:sldId id="3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94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40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786138"/>
            <a:ext cx="5575250" cy="423192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24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March 2019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HiPo#22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Drops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>
              <a:defRPr/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During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Drilling of top hole section the driller was lifting the 5“ Drill pipe (DP) by 5-ton winch from catwalk to rig floor through the V-door when the DP slipped from the end of the catwalk, hanging on the winch line and swung towards substructure &amp; contacted the outer side of the sub base vertical support stand . </a:t>
            </a:r>
          </a:p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injury / equipment damaged resulted in event .</a:t>
            </a: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 </a:t>
            </a: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Ensure that drill pipe is properly placed in the Catwalk before lifting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 Always be away from line of fire and maintain drop zone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 Always stop the work if tools or equipment are not properly placed before being lifted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Always stick to the roles and responsibilities stated in the Toolbox Talk.  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52400" y="5417403"/>
            <a:ext cx="5257800" cy="83099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Always ensure </a:t>
            </a:r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the Drill pipe is fully inserted on the catwalk groove before being lifted to the rig floor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0C5B593-D2DE-422B-B7D9-1F584B270A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24676" y="3536598"/>
            <a:ext cx="3398838" cy="2254602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275638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797547-CFF2-43CD-9D6C-4D522DFE52D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68962" y="1027113"/>
            <a:ext cx="3322638" cy="2254602"/>
          </a:xfrm>
          <a:prstGeom prst="rect">
            <a:avLst/>
          </a:prstGeom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075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599" y="1125538"/>
            <a:ext cx="8610601" cy="406265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you ensure that your Team Leaders at site are reviewing the CCTV and intervening when required?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you ensure that all key personnel are effectively participating in STOP system?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you ensure that all HSE responsibilities for key personnel are clearly described in Job description?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you ensure that HSE responsibilities stated in their job description are executed?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you ensure that competency program is efficient and effectively followed?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chemeClr val="accent6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</a:t>
            </a: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40991" y="836711"/>
            <a:ext cx="45143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Date: 24</a:t>
            </a:r>
            <a:r>
              <a:rPr lang="en-US" sz="14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March 2019 Incident: HiPo#22 Drops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070663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92249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FB2F376-3550-4EDF-94E6-DE761B73CD4C}"/>
</file>

<file path=customXml/itemProps2.xml><?xml version="1.0" encoding="utf-8"?>
<ds:datastoreItem xmlns:ds="http://schemas.openxmlformats.org/officeDocument/2006/customXml" ds:itemID="{9EA3E014-D962-4A13-828F-32B407275A90}"/>
</file>

<file path=customXml/itemProps3.xml><?xml version="1.0" encoding="utf-8"?>
<ds:datastoreItem xmlns:ds="http://schemas.openxmlformats.org/officeDocument/2006/customXml" ds:itemID="{22D83E80-1A7C-4E39-86CC-F81C12452B17}"/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509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77</cp:revision>
  <dcterms:created xsi:type="dcterms:W3CDTF">2016-03-28T05:48:29Z</dcterms:created>
  <dcterms:modified xsi:type="dcterms:W3CDTF">2019-11-21T04:55:51Z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