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94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4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86138"/>
            <a:ext cx="5575250" cy="423192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HiPo#22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Drops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During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Drilling of top hole section the driller was lifting the 5“ Drill pipe (DP) by 5-ton winch from catwalk to rig floor through the V-door when the DP slipped from the end of the catwalk, hanging on the winch line and swung towards substructure &amp; contacted the outer side of the sub base vertical support stand . </a:t>
            </a:r>
          </a:p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injury / equipment damaged resulted in event .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Ensure that drill pipe is properly placed in the Catwalk before lifting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Always be away from line of fire and maintain drop zone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 Always stop the work if tools or equipment are not properly placed before being lifted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cs typeface="Tahoma" pitchFamily="34" charset="0"/>
              </a:rPr>
              <a:t>Always stick to the roles and responsibilities stated in the Toolbox Talk. 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417403"/>
            <a:ext cx="52578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Always ensure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the Drill pipe is fully inserted on the catwalk groove before being lifted to the rig floor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0C5B593-D2DE-422B-B7D9-1F584B270A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24676" y="3536598"/>
            <a:ext cx="3398838" cy="2254602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797547-CFF2-43CD-9D6C-4D522DFE52D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68962" y="1027113"/>
            <a:ext cx="3322638" cy="2254602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07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599" y="1125538"/>
            <a:ext cx="8610601" cy="406265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your Team Leaders at site are reviewing the CCTV and intervening when required?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all key personnel are effectively participating in STOP system?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all HSE responsibilities for key personnel are clearly described in Job description?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HSE responsibilities stated in their job description are executed?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competency program is efficient and effectively followed?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chemeClr val="accent6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0991" y="836711"/>
            <a:ext cx="45143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24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March 2019 Incident: HiPo#22 Drops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7066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92249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FB2F376-3550-4EDF-94E6-DE761B73CD4C}"/>
</file>

<file path=customXml/itemProps2.xml><?xml version="1.0" encoding="utf-8"?>
<ds:datastoreItem xmlns:ds="http://schemas.openxmlformats.org/officeDocument/2006/customXml" ds:itemID="{9EA3E014-D962-4A13-828F-32B407275A90}"/>
</file>

<file path=customXml/itemProps3.xml><?xml version="1.0" encoding="utf-8"?>
<ds:datastoreItem xmlns:ds="http://schemas.openxmlformats.org/officeDocument/2006/customXml" ds:itemID="{22D83E80-1A7C-4E39-86CC-F81C12452B17}"/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509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77</cp:revision>
  <dcterms:created xsi:type="dcterms:W3CDTF">2016-03-28T05:48:29Z</dcterms:created>
  <dcterms:modified xsi:type="dcterms:W3CDTF">2019-11-21T04:55:51Z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