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9" r:id="rId2"/>
    <p:sldId id="3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0580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1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HSE Folder\Incident  near miss\2019\10-04-2019\10-04-2019\IMG_20190410_12133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3293" y="762000"/>
            <a:ext cx="3442272" cy="286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-1" y="802609"/>
            <a:ext cx="5515781" cy="33009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 April 2019 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Incident :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HiPo#24</a:t>
            </a:r>
            <a:endParaRPr lang="en-US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 loaded rig vehicle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collided 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with a 35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ton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crane on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Thayfut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– Rima black top road. When  seeing the rig movement , the crane parked on the road side.  The loaded truck while  passing the crane  hit with the crane operator  cabin and the body got damaged. No injury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Do not use the road during rig movement.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Always stop rig movement during unexpected obstruction on the road.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</a:rPr>
              <a:t>Always follow defensive driving 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7089" y="5385202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Vehicle shall be moved out of the road during rig movement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32161" y="267900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1" name="Picture 3" descr="Z:\HSE Folder\Incident  near miss\2019\10-04-2019\10-04-2019\IMG_20190410_1207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3293" y="3746429"/>
            <a:ext cx="3437192" cy="257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55899" y="57531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237884"/>
            <a:ext cx="8351838" cy="29238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Do you ensure all drivers are aware of what is to be done when there is Rig movement on the road?  </a:t>
            </a:r>
            <a:endParaRPr lang="en-US" sz="1400" dirty="0">
              <a:solidFill>
                <a:srgbClr val="FF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Do you ensure all operators are aware of what actions to be taken when there is any restriction in movement?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Do you ensure staff are aware always to keep clear during any Rig/Hoist move?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Do you ensure all rigs/Hoist are moved in compliance to SP1512?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latin typeface="Arial" charset="0"/>
              </a:rPr>
              <a:t>       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	</a:t>
            </a:r>
            <a:endParaRPr lang="en-US" sz="1000" i="1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54088"/>
            <a:chOff x="9" y="-144"/>
            <a:chExt cx="6087" cy="601"/>
          </a:xfrm>
        </p:grpSpPr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713" y="5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077" y="828309"/>
            <a:ext cx="4892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 April 2019 Incident : HiPo#24</a:t>
            </a:r>
            <a:endParaRPr lang="en-US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932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92251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BD83ABA-1AD7-4CFD-A374-D87C72556061}"/>
</file>

<file path=customXml/itemProps2.xml><?xml version="1.0" encoding="utf-8"?>
<ds:datastoreItem xmlns:ds="http://schemas.openxmlformats.org/officeDocument/2006/customXml" ds:itemID="{04C8E591-5679-46FE-BEC2-9100BB21E404}"/>
</file>

<file path=customXml/itemProps3.xml><?xml version="1.0" encoding="utf-8"?>
<ds:datastoreItem xmlns:ds="http://schemas.openxmlformats.org/officeDocument/2006/customXml" ds:itemID="{2AA95F6D-8684-4B86-BD71-C0B9EE4BB450}"/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426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81</cp:revision>
  <dcterms:created xsi:type="dcterms:W3CDTF">2016-03-28T05:48:29Z</dcterms:created>
  <dcterms:modified xsi:type="dcterms:W3CDTF">2019-11-24T07:26:24Z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