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7" r:id="rId2"/>
    <p:sldId id="3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173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841023"/>
            <a:ext cx="4752975" cy="41242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02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Apr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2019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 HiPo#28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While dismantling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event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backdrop, the truss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lost its balance and collapsed leading to damage of a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wooden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bench. No personnel were injured. </a:t>
            </a: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Learnings from incident:</a:t>
            </a:r>
          </a:p>
          <a:p>
            <a:pPr marL="114300" indent="-114300" algn="just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285750" lvl="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TBTs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and Safety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Meeting documentation is a must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Always carryout a Risk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Assessment of the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job</a:t>
            </a:r>
          </a:p>
          <a:p>
            <a:pPr marL="285750" lvl="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Always conduct a Pre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Execution safety  inspection to understand the site conditions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Always ensure that an approved lift plan is shared with the crew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09600" y="5454955"/>
            <a:ext cx="4038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tabLst>
                <a:tab pos="166688" algn="l"/>
              </a:tabLst>
              <a:defRPr sz="1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Follow the approved </a:t>
            </a:r>
            <a:r>
              <a:rPr lang="en-US" dirty="0" smtClean="0"/>
              <a:t>lift </a:t>
            </a:r>
            <a:r>
              <a:rPr lang="en-US" dirty="0"/>
              <a:t>plan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152400"/>
            <a:ext cx="7056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dirty="0">
                <a:latin typeface="+mj-lt"/>
              </a:rPr>
              <a:t>PDO </a:t>
            </a:r>
            <a:r>
              <a:rPr lang="en-GB" b="1" dirty="0" smtClean="0">
                <a:latin typeface="+mj-lt"/>
              </a:rPr>
              <a:t>Safety </a:t>
            </a:r>
            <a:r>
              <a:rPr lang="en-GB" b="1" dirty="0">
                <a:latin typeface="+mj-lt"/>
              </a:rPr>
              <a:t>Alert</a:t>
            </a:r>
          </a:p>
        </p:txBody>
      </p:sp>
      <p:pic>
        <p:nvPicPr>
          <p:cNvPr id="17" name="Content Placeholder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873680"/>
            <a:ext cx="3329359" cy="270772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96288" y="281006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9314" y="3986052"/>
            <a:ext cx="3429001" cy="2413847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75638" y="579350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219199"/>
            <a:ext cx="8839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</a:t>
            </a: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8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8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competency checks for sub contractor employees deployed on critical tasks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 </a:t>
            </a:r>
            <a:endParaRPr lang="en-US" sz="1600" strike="sngStrike" dirty="0">
              <a:solidFill>
                <a:srgbClr val="FF0000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the TBTs are interactive and covers all relevant hazards for the tasks in hand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you have risk assessment (and approved lift plans as required) for all tasks ? </a:t>
            </a:r>
            <a:endParaRPr lang="en-US" sz="1600" dirty="0" smtClean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your contractor understands the mode of contract and is applicable to the required Scope of Work?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endParaRPr lang="en-US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7358" y="745122"/>
            <a:ext cx="45368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02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Apr 2019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 HiPo#28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990152" y="85725"/>
            <a:ext cx="705611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b="1" dirty="0">
                <a:latin typeface="+mj-lt"/>
              </a:rPr>
              <a:t>Management self audit </a:t>
            </a:r>
          </a:p>
        </p:txBody>
      </p:sp>
    </p:spTree>
    <p:extLst>
      <p:ext uri="{BB962C8B-B14F-4D97-AF65-F5344CB8AC3E}">
        <p14:creationId xmlns:p14="http://schemas.microsoft.com/office/powerpoint/2010/main" val="39444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92255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89EA441-3D08-4B9B-94F8-6134B601198A}"/>
</file>

<file path=customXml/itemProps2.xml><?xml version="1.0" encoding="utf-8"?>
<ds:datastoreItem xmlns:ds="http://schemas.openxmlformats.org/officeDocument/2006/customXml" ds:itemID="{D456880E-1514-4AEB-9863-03C920685769}"/>
</file>

<file path=customXml/itemProps3.xml><?xml version="1.0" encoding="utf-8"?>
<ds:datastoreItem xmlns:ds="http://schemas.openxmlformats.org/officeDocument/2006/customXml" ds:itemID="{A6F8CDB4-E221-465C-AB96-DA85338D5DF6}"/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331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90</cp:revision>
  <dcterms:created xsi:type="dcterms:W3CDTF">2016-03-28T05:48:29Z</dcterms:created>
  <dcterms:modified xsi:type="dcterms:W3CDTF">2019-11-24T09:12:41Z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