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98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55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134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7504" y="726603"/>
            <a:ext cx="5325616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13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April 2019 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ncident: HiPo#30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55563" eaLnBrk="1" hangingPunct="1">
              <a:defRPr/>
            </a:pPr>
            <a:r>
              <a:rPr lang="en-US" sz="1200" b="1" dirty="0" smtClean="0">
                <a:latin typeface="+mj-lt"/>
                <a:cs typeface="Arial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 13th  of April 2019 around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06:45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subcontractor 8000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gallon water tanker started journey from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Rig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Fahud RO plant to fill water. Approximately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08:00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as the water tanker approached near Fahud scrap yard,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reaching a slight curve the driver lost control of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water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tanker resulting in tipped over on the driver side across the road. The driver and the passenger both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escaped without injury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alibri" panose="020F0502020204030204" pitchFamily="34" charset="0"/>
                <a:cs typeface="Arial" charset="0"/>
              </a:rPr>
              <a:t>   </a:t>
            </a:r>
            <a:r>
              <a:rPr lang="en-US" sz="1600" dirty="0" smtClean="0">
                <a:latin typeface="Calibri" panose="020F0502020204030204" pitchFamily="34" charset="0"/>
              </a:rPr>
              <a:t>Always follow Defensive Driving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Drive to an appropriate speed for the road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The sign posted speed limit may not always to be the safe speed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Prevailing weather changes must communicate to SJM and drivers 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51520" y="5511509"/>
            <a:ext cx="5181600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Drive according to road condition and adjust your speed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" name="Picture 20" descr="IMG_20190413_095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161256"/>
            <a:ext cx="3429000" cy="2286000"/>
          </a:xfrm>
          <a:prstGeom prst="rect">
            <a:avLst/>
          </a:prstGeom>
        </p:spPr>
      </p:pic>
      <p:pic>
        <p:nvPicPr>
          <p:cNvPr id="67" name="Picture 66" descr="IMG_20190413_1231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671409"/>
            <a:ext cx="3429000" cy="2286000"/>
          </a:xfrm>
          <a:prstGeom prst="rect">
            <a:avLst/>
          </a:prstGeom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396288" y="2810067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Freeform 132"/>
          <p:cNvSpPr>
            <a:spLocks/>
          </p:cNvSpPr>
          <p:nvPr/>
        </p:nvSpPr>
        <p:spPr bwMode="auto">
          <a:xfrm>
            <a:off x="8413705" y="537320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162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24 hrs IVMS monitoring of your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manage your Sub contractors HSE?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you regularly monitoring the IVMS reports of your sub contractors drivers and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your drivers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follow defensive driving techniques on the graded road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your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Sub-contractor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IVMS system is included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in PDO Main IVMS system 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37978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13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April 2019 I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ncident: HiPo#30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055CF98-E0BC-4C10-A40F-ED715A5C5803}"/>
</file>

<file path=customXml/itemProps2.xml><?xml version="1.0" encoding="utf-8"?>
<ds:datastoreItem xmlns:ds="http://schemas.openxmlformats.org/officeDocument/2006/customXml" ds:itemID="{8D808224-256F-4770-A50F-F25426728FF5}"/>
</file>

<file path=customXml/itemProps3.xml><?xml version="1.0" encoding="utf-8"?>
<ds:datastoreItem xmlns:ds="http://schemas.openxmlformats.org/officeDocument/2006/customXml" ds:itemID="{42BFFB8B-B130-4F01-AC69-835C2A554DB9}"/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480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92</cp:revision>
  <dcterms:created xsi:type="dcterms:W3CDTF">2016-03-28T05:48:29Z</dcterms:created>
  <dcterms:modified xsi:type="dcterms:W3CDTF">2019-11-24T09:19:47Z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