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69" r:id="rId2"/>
    <p:sldId id="37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439" autoAdjust="0"/>
  </p:normalViewPr>
  <p:slideViewPr>
    <p:cSldViewPr>
      <p:cViewPr varScale="1">
        <p:scale>
          <a:sx n="110" d="100"/>
          <a:sy n="110" d="100"/>
        </p:scale>
        <p:origin x="164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33989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5556"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71343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07504" y="726603"/>
            <a:ext cx="5325616" cy="47320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13</a:t>
            </a:r>
            <a:r>
              <a:rPr lang="en-GB" sz="16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 April 2019 I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ncident: HiPo#30</a:t>
            </a: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</a:p>
          <a:p>
            <a:pPr marL="55563" eaLnBrk="1" hangingPunct="1">
              <a:defRPr/>
            </a:pPr>
            <a:r>
              <a:rPr lang="en-US" sz="1200" b="1" dirty="0" smtClean="0">
                <a:latin typeface="+mj-lt"/>
                <a:cs typeface="Arial" charset="0"/>
              </a:rPr>
              <a:t>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On 13th  of April 2019 around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06:45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subcontractor 8000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gallon water tanker started journey from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Rig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site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to Fahud RO plant to fill water. Approximately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08:00 </a:t>
            </a:r>
            <a:r>
              <a:rPr lang="en-US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hrs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 as the water tanker approached near Fahud scrap yard,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prior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to reaching a slight curve the driver lost control of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the water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tanker resulting in tipped over on the driver side across the road. The driver and the passenger both </a:t>
            </a:r>
            <a:r>
              <a:rPr lang="en-US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escaped without injury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200" dirty="0" smtClean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Calibri" panose="020F0502020204030204" pitchFamily="34" charset="0"/>
                <a:cs typeface="Arial" charset="0"/>
              </a:rPr>
              <a:t>   </a:t>
            </a:r>
            <a:r>
              <a:rPr lang="en-US" sz="1600" dirty="0" smtClean="0">
                <a:latin typeface="Calibri" panose="020F0502020204030204" pitchFamily="34" charset="0"/>
              </a:rPr>
              <a:t>Always follow Defensive Driving Techniques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   Drive to an appropriate speed for the road condition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   The sign posted speed limit may not always to be the safe speed limit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Calibri" panose="020F0502020204030204" pitchFamily="34" charset="0"/>
              </a:rPr>
              <a:t>   Prevailing weather changes must communicate to SJM and drivers </a:t>
            </a: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251520" y="5511509"/>
            <a:ext cx="5181600" cy="584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Drive according to road condition and adjust your speed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pic>
        <p:nvPicPr>
          <p:cNvPr id="21" name="Picture 20" descr="IMG_20190413_0950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1161256"/>
            <a:ext cx="3429000" cy="2286000"/>
          </a:xfrm>
          <a:prstGeom prst="rect">
            <a:avLst/>
          </a:prstGeom>
        </p:spPr>
      </p:pic>
      <p:pic>
        <p:nvPicPr>
          <p:cNvPr id="67" name="Picture 66" descr="IMG_20190413_12311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62600" y="3671409"/>
            <a:ext cx="3429000" cy="2286000"/>
          </a:xfrm>
          <a:prstGeom prst="rect">
            <a:avLst/>
          </a:prstGeom>
        </p:spPr>
      </p:pic>
      <p:grpSp>
        <p:nvGrpSpPr>
          <p:cNvPr id="18" name="Group 131"/>
          <p:cNvGrpSpPr>
            <a:grpSpLocks/>
          </p:cNvGrpSpPr>
          <p:nvPr/>
        </p:nvGrpSpPr>
        <p:grpSpPr bwMode="auto">
          <a:xfrm>
            <a:off x="8396288" y="2810067"/>
            <a:ext cx="336550" cy="544513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Freeform 132"/>
          <p:cNvSpPr>
            <a:spLocks/>
          </p:cNvSpPr>
          <p:nvPr/>
        </p:nvSpPr>
        <p:spPr bwMode="auto">
          <a:xfrm>
            <a:off x="8413705" y="5373209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94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0162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24 hrs IVMS monitoring of your vehicles?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manage your Sub contractors HSE?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Are you regularly monitoring the IVMS reports of your sub contractors drivers and vehicles?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you ensure your drivers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follow defensive driving techniques on the graded road 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you ensure your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Sub-contractor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IVMS system is included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in PDO Main IVMS system ?</a:t>
            </a: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85750" y="838200"/>
            <a:ext cx="37978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13</a:t>
            </a:r>
            <a:r>
              <a:rPr lang="en-GB" sz="1400" b="1" baseline="30000" dirty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 April 2019 I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ncident: HiPo#30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41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92256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A055CF98-E0BC-4C10-A40F-ED715A5C5803}"/>
</file>

<file path=customXml/itemProps2.xml><?xml version="1.0" encoding="utf-8"?>
<ds:datastoreItem xmlns:ds="http://schemas.openxmlformats.org/officeDocument/2006/customXml" ds:itemID="{FD049B4A-F16B-4114-920D-61A09E0ABD6E}"/>
</file>

<file path=customXml/itemProps3.xml><?xml version="1.0" encoding="utf-8"?>
<ds:datastoreItem xmlns:ds="http://schemas.openxmlformats.org/officeDocument/2006/customXml" ds:itemID="{42BFFB8B-B130-4F01-AC69-835C2A554DB9}"/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480</Words>
  <Application>Microsoft Office PowerPoint</Application>
  <PresentationFormat>On-screen Show (4:3)</PresentationFormat>
  <Paragraphs>47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92</cp:revision>
  <dcterms:created xsi:type="dcterms:W3CDTF">2016-03-28T05:48:29Z</dcterms:created>
  <dcterms:modified xsi:type="dcterms:W3CDTF">2019-11-24T09:19:47Z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