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83" r:id="rId2"/>
    <p:sldId id="38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39" autoAdjust="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003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86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cid:28446f1c-e0ed-49e4-8269-f3df75cd1192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94288" y="818785"/>
            <a:ext cx="5648865" cy="467820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</a:t>
            </a:r>
            <a:r>
              <a:rPr lang="en-GB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4</a:t>
            </a:r>
            <a:r>
              <a:rPr lang="en-GB" sz="1600" b="1" baseline="30000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GB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June 2019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Incident 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:HiPo#39</a:t>
            </a:r>
            <a:endParaRPr lang="en-US" sz="1600" b="1" dirty="0">
              <a:solidFill>
                <a:srgbClr val="33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4300" indent="-114300" algn="just">
              <a:defRPr/>
            </a:pPr>
            <a:endParaRPr lang="en-US" sz="11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happened?</a:t>
            </a:r>
          </a:p>
          <a:p>
            <a:pPr>
              <a:defRPr/>
            </a:pPr>
            <a:endParaRPr lang="en-US" sz="10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On 4th of June 2019 at 10:00 AM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driver1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drove the emergency vehicle from MCT to Marmul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after repair.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The journey plan was to have a second driver who will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be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picked up on the way,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the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drivers and the supervisor agreed that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driver2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will continue the journey alone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at approximately 22:30hrs, on Rima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road driver2 lost control of the vehicle, the vehicle rolled over with 3 rotations on the left side of the driver ,Driver (2) was taken immediately after the incident to Rima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hospital.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endParaRPr lang="en-US" sz="1200" b="1" dirty="0">
              <a:solidFill>
                <a:srgbClr val="FF0000"/>
              </a:solidFill>
              <a:latin typeface="Tahoma" pitchFamily="34" charset="0"/>
            </a:endParaRPr>
          </a:p>
          <a:p>
            <a:pPr>
              <a:defRPr/>
            </a:pPr>
            <a:endParaRPr lang="en-US" sz="900" dirty="0">
              <a:latin typeface="Arial" charset="0"/>
              <a:cs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16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Ensure effective communication between JM &amp;driver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Driver should take enough rest before starting the journey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Ensure the effectiveness of the monitoring system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No night driving except for emergency cases </a:t>
            </a:r>
          </a:p>
          <a:p>
            <a:pPr>
              <a:defRPr/>
            </a:pP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cs typeface="Tahoma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392136" y="5852067"/>
            <a:ext cx="51816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 Stop </a:t>
            </a: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driving </a:t>
            </a:r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if you feel fatigue 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4" name="Picture 13" descr="Image">
            <a:extLst>
              <a:ext uri="{FF2B5EF4-FFF2-40B4-BE49-F238E27FC236}">
                <a16:creationId xmlns:a16="http://schemas.microsoft.com/office/drawing/2014/main" id="{4D44A63F-3BD0-4E78-8E61-D8C517CCDCF0}"/>
              </a:ext>
            </a:extLst>
          </p:cNvPr>
          <p:cNvPicPr/>
          <p:nvPr/>
        </p:nvPicPr>
        <p:blipFill>
          <a:blip r:embed="rId3" r:link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38824" y="1066800"/>
            <a:ext cx="33051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1C07569-B250-46B4-BCA1-7F3502FF7E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06168" y="3773024"/>
            <a:ext cx="1676400" cy="1718604"/>
          </a:xfrm>
          <a:prstGeom prst="rect">
            <a:avLst/>
          </a:prstGeom>
        </p:spPr>
      </p:pic>
      <p:pic>
        <p:nvPicPr>
          <p:cNvPr id="15" name="Picture 14" descr="Journey_Management_Option_new">
            <a:extLst>
              <a:ext uri="{FF2B5EF4-FFF2-40B4-BE49-F238E27FC236}">
                <a16:creationId xmlns:a16="http://schemas.microsoft.com/office/drawing/2014/main" id="{6F2897BF-300C-4549-9998-F4B7137B9D2E}"/>
              </a:ext>
            </a:extLst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04339" y="3773024"/>
            <a:ext cx="1628774" cy="1718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131"/>
          <p:cNvGrpSpPr>
            <a:grpSpLocks/>
          </p:cNvGrpSpPr>
          <p:nvPr/>
        </p:nvGrpSpPr>
        <p:grpSpPr bwMode="auto">
          <a:xfrm>
            <a:off x="8413765" y="2643248"/>
            <a:ext cx="336550" cy="544513"/>
            <a:chOff x="3504" y="544"/>
            <a:chExt cx="2287" cy="1855"/>
          </a:xfrm>
        </p:grpSpPr>
        <p:sp>
          <p:nvSpPr>
            <p:cNvPr id="11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Freeform 132"/>
          <p:cNvSpPr>
            <a:spLocks/>
          </p:cNvSpPr>
          <p:nvPr/>
        </p:nvSpPr>
        <p:spPr bwMode="auto">
          <a:xfrm>
            <a:off x="8612898" y="5034428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03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515350" cy="320087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that HEMP is reviewed and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put additional controls if necessary 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effective communication between driver and JM?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all drivers included during awareness sessions of road safety related hazards 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conduct internal audit to check the JM system effectiveness 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the vehicle up to date with RAS inspection 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Did the consequence matrix of road safety SP 2000 have been circulated and acknowledged ?</a:t>
            </a: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 </a:t>
            </a: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If the answer is NO to any of the above questions please ensure you take action to correct this finding. </a:t>
            </a:r>
          </a:p>
          <a:p>
            <a:pPr eaLnBrk="1" hangingPunct="1"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52400" y="762000"/>
            <a:ext cx="419698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Date: 4</a:t>
            </a:r>
            <a:r>
              <a:rPr lang="en-GB" sz="1600" b="1" baseline="30000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GB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June 2019</a:t>
            </a: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Incident :HiPo#39</a:t>
            </a:r>
            <a:endParaRPr lang="en-US" sz="1600" b="1" dirty="0">
              <a:solidFill>
                <a:srgbClr val="33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340136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92264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0984D2A7-C1D4-4E8D-9E32-C1D5B1405A7B}"/>
</file>

<file path=customXml/itemProps2.xml><?xml version="1.0" encoding="utf-8"?>
<ds:datastoreItem xmlns:ds="http://schemas.openxmlformats.org/officeDocument/2006/customXml" ds:itemID="{F1CD8690-3F7F-4CCD-AD2A-B59329B41426}"/>
</file>

<file path=customXml/itemProps3.xml><?xml version="1.0" encoding="utf-8"?>
<ds:datastoreItem xmlns:ds="http://schemas.openxmlformats.org/officeDocument/2006/customXml" ds:itemID="{E8C3CF28-C698-45D3-A37F-AD182748B940}"/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498</Words>
  <Application>Microsoft Office PowerPoint</Application>
  <PresentationFormat>On-screen Show (4:3)</PresentationFormat>
  <Paragraphs>49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109</cp:revision>
  <dcterms:created xsi:type="dcterms:W3CDTF">2016-03-28T05:48:29Z</dcterms:created>
  <dcterms:modified xsi:type="dcterms:W3CDTF">2019-11-25T03:00:56Z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