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83" r:id="rId2"/>
    <p:sldId id="38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03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8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cid:28446f1c-e0ed-49e4-8269-f3df75cd119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4288" y="818785"/>
            <a:ext cx="5648865" cy="46782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</a:t>
            </a:r>
            <a:r>
              <a:rPr lang="en-GB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4</a:t>
            </a:r>
            <a:r>
              <a:rPr lang="en-GB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:HiPo#39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happened?</a:t>
            </a:r>
          </a:p>
          <a:p>
            <a:pPr>
              <a:defRPr/>
            </a:pPr>
            <a:endParaRPr lang="en-US" sz="1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On 4th of June 2019 at 10:00 AM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driver1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drove the emergency vehicle from MCT to Marmul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after repair.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journey plan was to have a second driver who will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be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picked up on the way,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drivers and the supervisor agreed that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driver2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will continue the journey alone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at approximately 22:30hrs, on Rima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road driver2 lost control of the vehicle, the vehicle rolled over with 3 rotations on the left side of the driver ,Driver (2) was taken immediately after the incident to Rima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hospital.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200" b="1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endParaRPr lang="en-US" sz="900" dirty="0">
              <a:latin typeface="Arial" charset="0"/>
              <a:cs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Ensure effective communication between JM &amp;driver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Driver should take enough rest before starting the journey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Ensure the effectiveness of the monitoring system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Tahoma" pitchFamily="34" charset="0"/>
              </a:rPr>
              <a:t>No night driving except for emergency cases </a:t>
            </a:r>
          </a:p>
          <a:p>
            <a:pPr>
              <a:defRPr/>
            </a:pP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92136" y="5852067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 Stop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driving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if you feel fatigue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13" descr="Image">
            <a:extLst>
              <a:ext uri="{FF2B5EF4-FFF2-40B4-BE49-F238E27FC236}">
                <a16:creationId xmlns:a16="http://schemas.microsoft.com/office/drawing/2014/main" id="{4D44A63F-3BD0-4E78-8E61-D8C517CCDCF0}"/>
              </a:ext>
            </a:extLst>
          </p:cNvPr>
          <p:cNvPicPr/>
          <p:nvPr/>
        </p:nvPicPr>
        <p:blipFill>
          <a:blip r:embed="rId3" r:link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824" y="1066800"/>
            <a:ext cx="33051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7569-B250-46B4-BCA1-7F3502FF7E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6168" y="3773024"/>
            <a:ext cx="1676400" cy="1718604"/>
          </a:xfrm>
          <a:prstGeom prst="rect">
            <a:avLst/>
          </a:prstGeom>
        </p:spPr>
      </p:pic>
      <p:pic>
        <p:nvPicPr>
          <p:cNvPr id="15" name="Picture 14" descr="Journey_Management_Option_new">
            <a:extLst>
              <a:ext uri="{FF2B5EF4-FFF2-40B4-BE49-F238E27FC236}">
                <a16:creationId xmlns:a16="http://schemas.microsoft.com/office/drawing/2014/main" id="{6F2897BF-300C-4549-9998-F4B7137B9D2E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4339" y="3773024"/>
            <a:ext cx="1628774" cy="171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31"/>
          <p:cNvGrpSpPr>
            <a:grpSpLocks/>
          </p:cNvGrpSpPr>
          <p:nvPr/>
        </p:nvGrpSpPr>
        <p:grpSpPr bwMode="auto">
          <a:xfrm>
            <a:off x="8413765" y="2643248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32"/>
          <p:cNvSpPr>
            <a:spLocks/>
          </p:cNvSpPr>
          <p:nvPr/>
        </p:nvSpPr>
        <p:spPr bwMode="auto">
          <a:xfrm>
            <a:off x="8612898" y="503442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0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32008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HEMP is reviewed and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put additional controls if necessary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effective communication between driver and JM?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drivers included during awareness sessions of road safety related hazards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conduct internal audit to check the JM system effectiveness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vehicle up to date with RAS inspection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Did the consequence matrix of road safety SP 2000 have been circulated and acknowledged ?</a:t>
            </a: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762000"/>
            <a:ext cx="41969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 4</a:t>
            </a:r>
            <a:r>
              <a:rPr lang="en-GB" sz="1600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Incident :HiPo#39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4013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984D2A7-C1D4-4E8D-9E32-C1D5B1405A7B}"/>
</file>

<file path=customXml/itemProps2.xml><?xml version="1.0" encoding="utf-8"?>
<ds:datastoreItem xmlns:ds="http://schemas.openxmlformats.org/officeDocument/2006/customXml" ds:itemID="{4F3CFDAC-DF11-4958-804E-B6853C1A6933}"/>
</file>

<file path=customXml/itemProps3.xml><?xml version="1.0" encoding="utf-8"?>
<ds:datastoreItem xmlns:ds="http://schemas.openxmlformats.org/officeDocument/2006/customXml" ds:itemID="{E8C3CF28-C698-45D3-A37F-AD182748B940}"/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498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109</cp:revision>
  <dcterms:created xsi:type="dcterms:W3CDTF">2016-03-28T05:48:29Z</dcterms:created>
  <dcterms:modified xsi:type="dcterms:W3CDTF">2019-11-25T03:00:56Z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