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9" r:id="rId2"/>
    <p:sldId id="3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3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1672" y="756558"/>
            <a:ext cx="5285454" cy="5716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HiPo#42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Upon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reaching the crushing area, one of the rear left tire burst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after driver took left turn for reversing to dump the excavated material. Driver operated the Hydraulic jack to reduce load partially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. This action of the tipper driver resulted in to the sudden change of the center of gravity and the tipper toppled to its left side.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that your equipment is in good working condition prior to start of task.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vehicle is parallel to the slope during unloading materials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Never start to use your vehicle or equipment until the defects are rectified.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that all unsafe act are intervened, reported and stopped.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inspection Findings are shared , followed up and closed out.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Subcontractors are aware and comply with site HSE requirements.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576EBD-C0D9-4D96-A29E-B86F5E784A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534551"/>
            <a:ext cx="3505200" cy="2286000"/>
          </a:xfrm>
          <a:prstGeom prst="rect">
            <a:avLst/>
          </a:prstGeom>
        </p:spPr>
      </p:pic>
      <p:sp>
        <p:nvSpPr>
          <p:cNvPr id="20" name="Freeform 132">
            <a:extLst>
              <a:ext uri="{FF2B5EF4-FFF2-40B4-BE49-F238E27FC236}">
                <a16:creationId xmlns:a16="http://schemas.microsoft.com/office/drawing/2014/main" id="{AC3B887F-C339-475E-AC12-34180B60A500}"/>
              </a:ext>
            </a:extLst>
          </p:cNvPr>
          <p:cNvSpPr>
            <a:spLocks/>
          </p:cNvSpPr>
          <p:nvPr/>
        </p:nvSpPr>
        <p:spPr bwMode="auto">
          <a:xfrm>
            <a:off x="8451664" y="5245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4323" y="863364"/>
            <a:ext cx="3505200" cy="2534164"/>
          </a:xfrm>
          <a:prstGeom prst="rect">
            <a:avLst/>
          </a:prstGeom>
        </p:spPr>
      </p:pic>
      <p:grpSp>
        <p:nvGrpSpPr>
          <p:cNvPr id="21" name="Group 131">
            <a:extLst>
              <a:ext uri="{FF2B5EF4-FFF2-40B4-BE49-F238E27FC236}">
                <a16:creationId xmlns:a16="http://schemas.microsoft.com/office/drawing/2014/main" id="{EECF4D16-CF23-4254-9AAD-96E6F6DC2EE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108764" y="2694102"/>
            <a:ext cx="685800" cy="584200"/>
            <a:chOff x="3504" y="544"/>
            <a:chExt cx="2287" cy="1855"/>
          </a:xfrm>
        </p:grpSpPr>
        <p:sp>
          <p:nvSpPr>
            <p:cNvPr id="22" name="Line 129">
              <a:extLst>
                <a:ext uri="{FF2B5EF4-FFF2-40B4-BE49-F238E27FC236}">
                  <a16:creationId xmlns:a16="http://schemas.microsoft.com/office/drawing/2014/main" id="{E2DDA781-99EE-4C21-BDFB-F5E7F2830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>
              <a:extLst>
                <a:ext uri="{FF2B5EF4-FFF2-40B4-BE49-F238E27FC236}">
                  <a16:creationId xmlns:a16="http://schemas.microsoft.com/office/drawing/2014/main" id="{FD5AEA73-F939-42E2-A597-726A50C6CF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6953845-8DB1-466C-854D-08C8DA2DF965}"/>
              </a:ext>
            </a:extLst>
          </p:cNvPr>
          <p:cNvSpPr txBox="1"/>
          <p:nvPr/>
        </p:nvSpPr>
        <p:spPr>
          <a:xfrm>
            <a:off x="3352800" y="6229094"/>
            <a:ext cx="46482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Don’t Assume, Seek Help</a:t>
            </a:r>
            <a:endParaRPr lang="en-GB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all equipment and vehicles  are checked on daily basis?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monthly and preventive maintenance are carried out, Reported and recorded?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ground conditions are checked prior to unloading of materials?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worn out tires are replaced Immediately.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1" y="894469"/>
            <a:ext cx="4267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nd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June 2019  Incident title: HiPo#42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3712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A7B47A-F558-4D66-9C6C-400DE7C20C10}"/>
</file>

<file path=customXml/itemProps2.xml><?xml version="1.0" encoding="utf-8"?>
<ds:datastoreItem xmlns:ds="http://schemas.openxmlformats.org/officeDocument/2006/customXml" ds:itemID="{34FFB16A-FE04-4D8F-BA3A-090C85439DEA}"/>
</file>

<file path=customXml/itemProps3.xml><?xml version="1.0" encoding="utf-8"?>
<ds:datastoreItem xmlns:ds="http://schemas.openxmlformats.org/officeDocument/2006/customXml" ds:itemID="{E250DD6B-D8A4-4542-A144-66CD6C02A971}"/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484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116</cp:revision>
  <dcterms:created xsi:type="dcterms:W3CDTF">2016-03-28T05:48:29Z</dcterms:created>
  <dcterms:modified xsi:type="dcterms:W3CDTF">2019-11-25T05:39:12Z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