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93" r:id="rId2"/>
    <p:sldId id="39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84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043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4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392" y="3568583"/>
            <a:ext cx="3267404" cy="318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796302"/>
            <a:ext cx="5551407" cy="429348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23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rd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March 2019  Incident : HiPo#44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050" dirty="0">
                <a:solidFill>
                  <a:srgbClr val="000000"/>
                </a:solidFill>
                <a:latin typeface="Arial" pitchFamily="34" charset="0"/>
              </a:rPr>
              <a:t>  	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While doing the tree replanting activity the shovel operator lost control of the shovel due to the uneven surface and toppled to the right side of the backhoe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loader. 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Both the operator (shovel and the Backhoe Loader) was able to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vacate 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from the opposite side door of the machine without any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injuries.</a:t>
            </a: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Always operate  as per the ground  conditions.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Always provide competent supervision for the job.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Always deploy experienced and competent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operator.</a:t>
            </a: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Always plan the activity with adequate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resources.</a:t>
            </a: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Always ensure that equipment is operated on even ground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conditions.</a:t>
            </a: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89560" y="5551450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Ensure the right equipment is used to carry out the activity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6634" name="Freeform 132"/>
          <p:cNvSpPr>
            <a:spLocks/>
          </p:cNvSpPr>
          <p:nvPr/>
        </p:nvSpPr>
        <p:spPr bwMode="auto">
          <a:xfrm>
            <a:off x="8114491" y="5899846"/>
            <a:ext cx="497990" cy="472758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19354" y="836844"/>
            <a:ext cx="3217349" cy="2604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 rot="21044226">
            <a:off x="8324643" y="2828549"/>
            <a:ext cx="496216" cy="537468"/>
            <a:chOff x="2961" y="566"/>
            <a:chExt cx="3372" cy="1831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6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2961" y="907"/>
              <a:ext cx="3372" cy="1153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708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49" y="1125538"/>
            <a:ext cx="8609013" cy="317009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Do you ensure all your employees are experienced and competent to carryout the task</a:t>
            </a:r>
            <a:r>
              <a:rPr lang="en-US" sz="1600" dirty="0" smtClean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?.</a:t>
            </a:r>
            <a:endParaRPr lang="en-US" sz="1600" dirty="0">
              <a:solidFill>
                <a:srgbClr val="0000FF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Do you ensure that your activities are planned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Do you ensure that the competent supervision has been provided for the job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Do you ensure that TBT are conducted for every activities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Calibri" panose="020F0502020204030204" pitchFamily="34" charset="0"/>
                <a:sym typeface="Wingdings" pitchFamily="2" charset="2"/>
              </a:rPr>
              <a:t>Do you ensure that all the safe procedures are being followed ?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76200" y="849841"/>
            <a:ext cx="46009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23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rd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March 2019  Incident : HiPo#44</a:t>
            </a:r>
            <a:endParaRPr lang="en-US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82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92270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AB75615-3A45-4B60-BAE1-6CB14D8B9671}"/>
</file>

<file path=customXml/itemProps2.xml><?xml version="1.0" encoding="utf-8"?>
<ds:datastoreItem xmlns:ds="http://schemas.openxmlformats.org/officeDocument/2006/customXml" ds:itemID="{937F25B0-0E03-4074-A19F-12384F723421}"/>
</file>

<file path=customXml/itemProps3.xml><?xml version="1.0" encoding="utf-8"?>
<ds:datastoreItem xmlns:ds="http://schemas.openxmlformats.org/officeDocument/2006/customXml" ds:itemID="{FEDC90B7-386D-4A79-96E3-306BCBF156D7}"/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355</Words>
  <Application>Microsoft Office PowerPoint</Application>
  <PresentationFormat>On-screen Show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122</cp:revision>
  <dcterms:created xsi:type="dcterms:W3CDTF">2016-03-28T05:48:29Z</dcterms:created>
  <dcterms:modified xsi:type="dcterms:W3CDTF">2019-11-25T05:46:13Z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