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53" r:id="rId2"/>
    <p:sldId id="35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79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184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39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791200" y="3668580"/>
            <a:ext cx="3297164" cy="2275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\\10.127.21.24\share for all\HSE\1\New folder\RB 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1200" y="990599"/>
            <a:ext cx="3276600" cy="245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0" y="1289044"/>
            <a:ext cx="5791200" cy="43396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91440">
            <a:spAutoFit/>
          </a:bodyPr>
          <a:lstStyle/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60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6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Civil crew was deployed for excavation activity for anchor foundation at Qata field.  At around 1110hrs the rock breaker while crossing underneath a nearby 33KV OHL, the boom touched the conductor and resulted in damage of OHL conductor and interruption of power supply to some production wells at Qata filed. </a:t>
            </a:r>
            <a:r>
              <a:rPr lang="en-US" sz="16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 injury to personnel. </a:t>
            </a:r>
            <a:endParaRPr lang="en-US" sz="1600" b="1" dirty="0">
              <a:solidFill>
                <a:srgbClr val="00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003399"/>
                </a:solidFill>
                <a:latin typeface="Tahoma" pitchFamily="34" charset="0"/>
              </a:rPr>
              <a:t>Your learning from this incident</a:t>
            </a:r>
            <a:r>
              <a:rPr lang="en-US" sz="1600" b="1" dirty="0" smtClean="0">
                <a:solidFill>
                  <a:srgbClr val="003399"/>
                </a:solidFill>
                <a:latin typeface="Tahoma" pitchFamily="34" charset="0"/>
              </a:rPr>
              <a:t>.</a:t>
            </a:r>
            <a:endParaRPr lang="en-US" sz="1600" dirty="0">
              <a:latin typeface="+mj-lt"/>
              <a:cs typeface="Calibri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Always ensure availability OHL clearance certificate while working near / under OHL 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Always ensure erection of temporary goal post  before allowing heavy equipment to cross under OHL.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Always ensure that excavator should not be moved without a clear direction from a banksman.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Ensure Dynamic Risk Review is performed on any changes in site activity/conditions.</a:t>
            </a: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76200" y="5739825"/>
            <a:ext cx="56388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 Obtain authorization and ensure controls in place before crossing OHL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  </a:t>
            </a:r>
            <a:endParaRPr lang="en-GB" sz="2800" b="1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610600" y="13716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610600" y="3923631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6200" y="809133"/>
            <a:ext cx="4953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lang="en-US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</a:t>
            </a:r>
            <a:r>
              <a:rPr lang="en-US" sz="1600" b="1" baseline="30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6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June 2019 </a:t>
            </a:r>
            <a:r>
              <a:rPr lang="en-US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Incident title: </a:t>
            </a:r>
            <a:r>
              <a:rPr lang="es-ES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Hipo# </a:t>
            </a:r>
            <a:r>
              <a:rPr lang="es-ES" sz="16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45</a:t>
            </a:r>
            <a:endParaRPr lang="en-US" sz="1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406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06221" y="1166743"/>
            <a:ext cx="8853770" cy="3631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FF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</a:p>
          <a:p>
            <a:pPr marL="342900" indent="-342900">
              <a:defRPr/>
            </a:pPr>
            <a:endParaRPr lang="en-US" sz="1600" b="1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Do you ensure that crew is obtaining appropriate clearance certificate while working near OHL?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Do you ensure appropriate controls are in place such as installation of temporary goal post and valid permit while working near /under OHL 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Do your supervisor conduct DRR when they observe changes in the site conditions?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Do your Supervisor explain about PTW requirements with appropriate control measures to crew at site?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b="1" dirty="0">
                <a:solidFill>
                  <a:schemeClr val="accent2"/>
                </a:solidFill>
                <a:latin typeface="Calibri" panose="020F0502020204030204" pitchFamily="34" charset="0"/>
                <a:cs typeface="Arial"/>
                <a:sym typeface="Wingdings" pitchFamily="2" charset="2"/>
              </a:rPr>
              <a:t>Do your plant equipment operator ensure that the movement of plant as per banksman signal?</a:t>
            </a:r>
          </a:p>
          <a:p>
            <a:pPr marL="342900" indent="-342900" eaLnBrk="1" hangingPunct="1">
              <a:defRPr/>
            </a:pPr>
            <a:endParaRPr lang="en-US" sz="1600" i="1" dirty="0"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latin typeface="+mj-lt"/>
                <a:sym typeface="Wingdings" pitchFamily="2" charset="2"/>
              </a:rPr>
              <a:t>* </a:t>
            </a:r>
            <a:r>
              <a:rPr lang="en-US" sz="1000" i="1" dirty="0">
                <a:solidFill>
                  <a:schemeClr val="accent2"/>
                </a:solidFill>
                <a:latin typeface="+mj-lt"/>
                <a:sym typeface="Wingdings" pitchFamily="2" charset="2"/>
              </a:rPr>
              <a:t>If the answer is NO to any of the above questions please ensure you take action to correct this finding. </a:t>
            </a: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5096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</a:t>
              </a:r>
              <a:endParaRPr lang="en-GB" b="1" dirty="0">
                <a:latin typeface="+mj-lt"/>
              </a:endParaRP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6200" y="809133"/>
            <a:ext cx="4953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lang="en-US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</a:t>
            </a:r>
            <a:r>
              <a:rPr lang="en-US" sz="1600" b="1" baseline="30000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6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June 2019 </a:t>
            </a:r>
            <a:r>
              <a:rPr lang="en-US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Incident title: </a:t>
            </a:r>
            <a:r>
              <a:rPr lang="es-ES" sz="1600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Hipo# </a:t>
            </a:r>
            <a:r>
              <a:rPr lang="es-ES" sz="1600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45</a:t>
            </a:r>
            <a:endParaRPr lang="en-US" sz="1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54312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92271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B848F1A-F7DC-49AB-A0D5-21BA715BDD52}"/>
</file>

<file path=customXml/itemProps2.xml><?xml version="1.0" encoding="utf-8"?>
<ds:datastoreItem xmlns:ds="http://schemas.openxmlformats.org/officeDocument/2006/customXml" ds:itemID="{CA5589BF-C948-4FA4-9419-2966EC90DD82}"/>
</file>

<file path=customXml/itemProps3.xml><?xml version="1.0" encoding="utf-8"?>
<ds:datastoreItem xmlns:ds="http://schemas.openxmlformats.org/officeDocument/2006/customXml" ds:itemID="{47FCA903-E69F-4801-9CE5-DE54C67CA22D}"/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399</Words>
  <Application>Microsoft Office PowerPoint</Application>
  <PresentationFormat>On-screen Show (4:3)</PresentationFormat>
  <Paragraphs>44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Segoe UI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75</cp:revision>
  <dcterms:created xsi:type="dcterms:W3CDTF">2016-03-28T05:48:29Z</dcterms:created>
  <dcterms:modified xsi:type="dcterms:W3CDTF">2019-10-28T03:27:08Z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