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1066800" y="3425825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4864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6388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019800" y="4648200"/>
            <a:ext cx="922020" cy="2048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566344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(21)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25.12.19@</a:t>
                      </a:r>
                      <a:r>
                        <a:rPr lang="en-GB" sz="1400" b="0" kern="1200" baseline="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13:30hrs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Bahja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Alert</a:t>
            </a:r>
            <a:endParaRPr lang="en-GB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533400" y="3809999"/>
            <a:ext cx="5410200" cy="874931"/>
          </a:xfrm>
          <a:prstGeom prst="wedgeRoundRectCallout">
            <a:avLst>
              <a:gd name="adj1" fmla="val 58864"/>
              <a:gd name="adj2" fmla="val 156581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follow the correct manual handling procedure?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all hazards are identified before performing the task? </a:t>
            </a:r>
          </a:p>
          <a:p>
            <a:pPr marL="342900" indent="-342900">
              <a:buFontTx/>
              <a:buAutoNum type="arabicPeriod"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 keep your hands and fingers out of crush points?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consider if you are in the ‘line of fire’?</a:t>
            </a: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76200" y="2731532"/>
            <a:ext cx="5867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</a:rPr>
              <a:t>While the Mason was trying to take a </a:t>
            </a:r>
            <a:r>
              <a:rPr lang="en-US" sz="1200" dirty="0" err="1">
                <a:latin typeface="Calibri" panose="020F0502020204030204" pitchFamily="34" charset="0"/>
              </a:rPr>
              <a:t>hilty</a:t>
            </a:r>
            <a:r>
              <a:rPr lang="en-US" sz="1200" dirty="0">
                <a:latin typeface="Calibri" panose="020F0502020204030204" pitchFamily="34" charset="0"/>
              </a:rPr>
              <a:t> breaker from the rack, it fell hitting his right hand</a:t>
            </a:r>
          </a:p>
        </p:txBody>
      </p:sp>
      <p:pic>
        <p:nvPicPr>
          <p:cNvPr id="21" name="Picture 20" descr="SQASHED Finger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8600" y="762000"/>
            <a:ext cx="1066800" cy="1187201"/>
          </a:xfrm>
          <a:prstGeom prst="rect">
            <a:avLst/>
          </a:prstGeom>
        </p:spPr>
      </p:pic>
      <p:pic>
        <p:nvPicPr>
          <p:cNvPr id="1026" name="Picture 5" descr="Image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6" t="3559" r="3340" b="2368"/>
          <a:stretch/>
        </p:blipFill>
        <p:spPr bwMode="auto">
          <a:xfrm>
            <a:off x="6615484" y="1824037"/>
            <a:ext cx="2229689" cy="26843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92277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158C5C1E-78F9-4F7E-913A-AD0F33B4287B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4880E4F8-4B7D-4BDD-91E3-E10D47036ECA"/>
    <ds:schemaRef ds:uri="http://schemas.microsoft.com/sharepoint/v3"/>
    <ds:schemaRef ds:uri="http://purl.org/dc/dcmitype/"/>
    <ds:schemaRef ds:uri="http://schemas.microsoft.com/office/2006/documentManagement/types"/>
    <ds:schemaRef ds:uri="http://schemas.microsoft.com/sharepoint/v3/fields"/>
    <ds:schemaRef ds:uri="http://schemas.microsoft.com/office/infopath/2007/PartnerControls"/>
    <ds:schemaRef ds:uri="http://purl.org/dc/terms/"/>
    <ds:schemaRef ds:uri="http://purl.org/dc/elements/1.1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9d51eac6-a7d5-47f5-a119-63d146adb134"/>
    <ds:schemaRef ds:uri="4880e4f8-4b7d-4bdd-91e3-e10d47036e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7754</TotalTime>
  <Words>127</Words>
  <Application>Microsoft Office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906</cp:revision>
  <dcterms:created xsi:type="dcterms:W3CDTF">2001-05-03T06:07:08Z</dcterms:created>
  <dcterms:modified xsi:type="dcterms:W3CDTF">2024-04-15T11:45:41Z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