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0" r:id="rId5"/>
    <p:sldId id="28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074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3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66800"/>
            <a:ext cx="3352800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9186" y="769856"/>
            <a:ext cx="5321014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April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HIPo#20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DROPS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 </a:t>
            </a:r>
          </a:p>
          <a:p>
            <a:pPr marL="114300" indent="-114300" algn="just">
              <a:defRPr/>
            </a:pP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While </a:t>
            </a:r>
            <a:r>
              <a:rPr lang="en-US" altLang="en-US" sz="1600" dirty="0">
                <a:latin typeface="Calibri" panose="020F0502020204030204" pitchFamily="34" charset="0"/>
                <a:cs typeface="Tahoma" pitchFamily="34" charset="0"/>
              </a:rPr>
              <a:t>drilling 12 1/4 hole @ 950m one of the 4 steel pins (2.28kg) holding the TDS to the mast dolly system fell approximately 14meters to the rig floor. </a:t>
            </a: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At </a:t>
            </a:r>
            <a:r>
              <a:rPr lang="en-US" altLang="en-US" sz="1600" dirty="0">
                <a:latin typeface="Calibri" panose="020F0502020204030204" pitchFamily="34" charset="0"/>
                <a:cs typeface="Tahoma" pitchFamily="34" charset="0"/>
              </a:rPr>
              <a:t>the time of the incident excessive vibration was being experienced</a:t>
            </a: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from this incident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latin typeface="Arial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Compliance to Red Zone Management saves lives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W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hen high vibrations experienced during drilling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STOP DRILLING and pick up.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Inform rig manager and DSV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Perform DROPS inspection </a:t>
            </a:r>
          </a:p>
          <a:p>
            <a:pPr lvl="1" algn="just"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 charset="0"/>
                <a:cs typeface="Tahoma" pitchFamily="34" charset="0"/>
              </a:rPr>
              <a:t> 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5093" y="4853759"/>
            <a:ext cx="50292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When experiencing abnormal vibrations STOP and make sure equipment is secure.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6553200" y="1524000"/>
            <a:ext cx="457200" cy="334963"/>
          </a:xfrm>
          <a:prstGeom prst="ellipse">
            <a:avLst/>
          </a:prstGeom>
          <a:solidFill>
            <a:srgbClr val="FF0000">
              <a:alpha val="16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622068" y="2311399"/>
            <a:ext cx="457200" cy="334963"/>
          </a:xfrm>
          <a:prstGeom prst="ellipse">
            <a:avLst/>
          </a:prstGeom>
          <a:solidFill>
            <a:srgbClr val="FF0000">
              <a:alpha val="16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5871294"/>
            <a:ext cx="2116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Redesign of pin retention</a:t>
            </a:r>
            <a:endParaRPr lang="en-US" sz="1200" dirty="0"/>
          </a:p>
        </p:txBody>
      </p:sp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608622"/>
            <a:ext cx="3292000" cy="213644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45475" y="514614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75266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HEMP covers all vibration in different section holes.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all personnel are aware how to manage unexpected and abnormal vibrations during drilling operations. 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both 3</a:t>
            </a:r>
            <a:r>
              <a:rPr lang="en-US" sz="1600" baseline="300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rd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 party DROPS inspections is carried out as required. </a:t>
            </a:r>
            <a:endParaRPr lang="en-US" sz="1600" strike="sngStrike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e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nsure that the HEMP will be communicated in all JSA’s and SOP’s and communicated to all employees. </a:t>
            </a:r>
          </a:p>
          <a:p>
            <a:pPr eaLnBrk="1" hangingPunct="1">
              <a:defRPr/>
            </a:pPr>
            <a:endParaRPr lang="en-US" sz="1400" dirty="0" smtClean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800" dirty="0"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61601" y="805934"/>
            <a:ext cx="5723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8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 April 2019 Incident : HIPo#20 DROPS 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18FA4EF-5AA8-4F6E-9D71-281C8D9DCBB7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444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793</cp:revision>
  <cp:lastPrinted>2019-08-26T11:19:11Z</cp:lastPrinted>
  <dcterms:created xsi:type="dcterms:W3CDTF">2001-05-03T06:07:08Z</dcterms:created>
  <dcterms:modified xsi:type="dcterms:W3CDTF">2019-11-13T11:24:04Z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