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6" r:id="rId5"/>
    <p:sldId id="277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Ensure all dates and titles are input </a:t>
            </a:r>
          </a:p>
          <a:p>
            <a:endParaRPr lang="en-US" smtClean="0"/>
          </a:p>
          <a:p>
            <a:r>
              <a:rPr 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smtClean="0"/>
          </a:p>
          <a:p>
            <a:r>
              <a:rPr 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smtClean="0"/>
          </a:p>
          <a:p>
            <a:r>
              <a:rPr lang="en-US" smtClean="0"/>
              <a:t>The strap line should be the main point you want to get across</a:t>
            </a:r>
          </a:p>
          <a:p>
            <a:endParaRPr lang="en-US" smtClean="0"/>
          </a:p>
          <a:p>
            <a:r>
              <a:rPr 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3D661-4D42-4876-AE10-B838745DA54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8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Ensure all dates and titles are input 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 with: Do you ensure…………………?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954F8-898A-482D-B6AA-2DFF6B64CE33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1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225" y="782638"/>
            <a:ext cx="5321300" cy="45397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eaLnBrk="0" hangingPunct="0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21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May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 LTI eye injury</a:t>
            </a: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Tool pusher and Roustabout were exchanging manual tong dies. While RB was hammering on die (from the bottom) as to remove it from its slot a small piece of metal hit him in right eye. IP was not wearing safety glasses. He was sent to Yibal PDO clinic and from there transferred to 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</a:rPr>
              <a:t>Ibri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hospital.</a:t>
            </a: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eaLnBrk="0" hangingPunct="0"/>
            <a:endParaRPr lang="en-US" sz="1000" dirty="0">
              <a:latin typeface="Arial" charset="0"/>
              <a:cs typeface="Tahoma" pitchFamily="34" charset="0"/>
            </a:endParaRPr>
          </a:p>
          <a:p>
            <a:pPr marL="114300" indent="-114300">
              <a:buFont typeface="Arial" charset="0"/>
              <a:buChar char="•"/>
            </a:pPr>
            <a:r>
              <a:rPr lang="en-US" sz="1000" dirty="0">
                <a:latin typeface="Arial" charset="0"/>
                <a:cs typeface="Tahoma" pitchFamily="34" charset="0"/>
              </a:rPr>
              <a:t> </a:t>
            </a:r>
            <a:r>
              <a:rPr lang="en-US" sz="1600" dirty="0">
                <a:latin typeface="Calibri" pitchFamily="34" charset="0"/>
                <a:cs typeface="Tahoma" pitchFamily="34" charset="0"/>
              </a:rPr>
              <a:t>Ensure TBT is covering all possible hazards and their controls are in place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Ensure to always wear full PPE required for the task 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Use the appropriate Drive for removing the Dies</a:t>
            </a:r>
          </a:p>
          <a:p>
            <a:pPr marL="114300" indent="-11430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Intervene immediately if  unsafe action seen (such as working without full PPE)</a:t>
            </a:r>
          </a:p>
          <a:p>
            <a:pPr marL="114300" indent="-114300"/>
            <a:endParaRPr lang="en-US" sz="10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36867" name="TextBox 16"/>
          <p:cNvSpPr txBox="1">
            <a:spLocks noChangeArrowheads="1"/>
          </p:cNvSpPr>
          <p:nvPr/>
        </p:nvSpPr>
        <p:spPr bwMode="auto">
          <a:xfrm>
            <a:off x="152400" y="5791200"/>
            <a:ext cx="5181600" cy="338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FF00"/>
                </a:solidFill>
                <a:latin typeface="Tahoma" pitchFamily="34" charset="0"/>
              </a:rPr>
              <a:t>Always ensure to wear required PPE for the task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36870" name="Picture 2" descr="DSCF2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638" y="1066800"/>
            <a:ext cx="350996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71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3687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872" name="Picture 3" descr="DSCF279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638" y="3505200"/>
            <a:ext cx="35099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4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46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All employees adhering to PPE policy 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your site leadership apply consequence management?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the correct tool are used for changing the dies?</a:t>
            </a:r>
          </a:p>
          <a:p>
            <a:pPr>
              <a:buFont typeface="Arial" charset="0"/>
              <a:buAutoNum type="arabicPeriod"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Annual Appraisal documented employees behaviors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r>
              <a:rPr lang="en-US" sz="1000" i="1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>
              <a:buFont typeface="Arial" charset="0"/>
              <a:buChar char="•"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8914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3891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3891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92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76200" y="836711"/>
            <a:ext cx="4594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21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st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May 2019  Incident title LTI eye injury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49697C-995B-43AE-904A-F1EA205EC4D8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</TotalTime>
  <Words>450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790</cp:revision>
  <cp:lastPrinted>2019-08-26T11:19:11Z</cp:lastPrinted>
  <dcterms:created xsi:type="dcterms:W3CDTF">2001-05-03T06:07:08Z</dcterms:created>
  <dcterms:modified xsi:type="dcterms:W3CDTF">2019-11-13T11:05:58Z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