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8" r:id="rId5"/>
    <p:sldId id="279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71" autoAdjust="0"/>
  </p:normalViewPr>
  <p:slideViewPr>
    <p:cSldViewPr>
      <p:cViewPr varScale="1">
        <p:scale>
          <a:sx n="111" d="100"/>
          <a:sy n="111" d="100"/>
        </p:scale>
        <p:origin x="161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44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14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4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61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1850" y="827423"/>
            <a:ext cx="5334232" cy="400879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27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June 2019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title: LTI</a:t>
            </a:r>
          </a:p>
          <a:p>
            <a:pPr marL="114300" indent="-114300">
              <a:defRPr/>
            </a:pPr>
            <a:endParaRPr lang="en-US" sz="1600" b="1" dirty="0"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r>
              <a:rPr lang="en-US" sz="1600" dirty="0">
                <a:latin typeface="Calibri" panose="020F0502020204030204" pitchFamily="34" charset="0"/>
              </a:rPr>
              <a:t>Whilst reversing the tubing sub assembly, suspended by a web sling under a single fork on the forklift. One end of the assembly has struck a pipe rack causing the assembly to slip in the sling and the opposite end to drop to the ground landing on the technicians foot. </a:t>
            </a:r>
          </a:p>
          <a:p>
            <a:pPr marL="342900" indent="-342900" eaLnBrk="1" hangingPunct="1">
              <a:defRPr/>
            </a:pPr>
            <a:endParaRPr lang="en-US" sz="105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600" dirty="0"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learning from this incident</a:t>
            </a:r>
            <a:r>
              <a:rPr lang="en-US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Always fully comply with the approved lift plan.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Hands Off Tools to be used during the lifting activities.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Always intervene for any unsafe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Only lift when the lifting supervisor is present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Always use the 10 questions for a safe </a:t>
            </a:r>
            <a:r>
              <a:rPr lang="en-US" sz="1600" dirty="0" smtClean="0">
                <a:latin typeface="Calibri" panose="020F0502020204030204" pitchFamily="34" charset="0"/>
              </a:rPr>
              <a:t>lift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329535"/>
            <a:ext cx="5181600" cy="46166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proper lifting method</a:t>
            </a:r>
            <a:endParaRPr lang="en-US" sz="1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3685788"/>
            <a:ext cx="3429000" cy="2286000"/>
          </a:xfrm>
          <a:prstGeom prst="rect">
            <a:avLst/>
          </a:prstGeom>
          <a:ln>
            <a:noFill/>
          </a:ln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47828" y="513788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036782"/>
            <a:ext cx="3352799" cy="2325687"/>
          </a:xfrm>
          <a:prstGeom prst="rect">
            <a:avLst/>
          </a:prstGeom>
          <a:ln>
            <a:noFill/>
          </a:ln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244356" y="1453395"/>
            <a:ext cx="529390" cy="6969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738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6933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</a:rPr>
              <a:t>Do you ensure that all staff are using the correct lifting equipment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</a:rPr>
              <a:t>Do you ensure lifting plans are approved by a competent person?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</a:rPr>
              <a:t>Do you ensure that your empowerment to stop culture effective?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</a:rPr>
              <a:t>Do you ensure all staff are learning from previous incidents?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</a:rPr>
              <a:t>Do you ensure all Risk Normalization are identified and compliance?</a:t>
            </a: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789880"/>
            <a:ext cx="37785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27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June 2019  Incident title: LTI</a:t>
            </a:r>
          </a:p>
        </p:txBody>
      </p:sp>
    </p:spTree>
    <p:extLst>
      <p:ext uri="{BB962C8B-B14F-4D97-AF65-F5344CB8AC3E}">
        <p14:creationId xmlns:p14="http://schemas.microsoft.com/office/powerpoint/2010/main" val="15257433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92285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C68E0CD-726F-487A-85B8-53C847328797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8228</TotalTime>
  <Words>447</Words>
  <Application>Microsoft Office PowerPoint</Application>
  <PresentationFormat>On-screen Show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Morrow, Fulton MSE32</cp:lastModifiedBy>
  <cp:revision>792</cp:revision>
  <cp:lastPrinted>2019-08-26T11:19:11Z</cp:lastPrinted>
  <dcterms:created xsi:type="dcterms:W3CDTF">2001-05-03T06:07:08Z</dcterms:created>
  <dcterms:modified xsi:type="dcterms:W3CDTF">2019-11-13T11:16:42Z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