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63" r:id="rId5"/>
    <p:sldId id="3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86" autoAdjust="0"/>
  </p:normalViewPr>
  <p:slideViewPr>
    <p:cSldViewPr>
      <p:cViewPr varScale="1">
        <p:scale>
          <a:sx n="87" d="100"/>
          <a:sy n="87" d="100"/>
        </p:scale>
        <p:origin x="22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923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276"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712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3001" y="3600878"/>
            <a:ext cx="3429000" cy="22798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993775"/>
            <a:ext cx="3429000" cy="227992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4646" y="1127815"/>
            <a:ext cx="5334000" cy="47782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At approximately 16:20hrs on 5th December 2019, when Driller commenced pulling out of hole, the entire mast with setback stands collapsed towards the catwalk / pipe rack area. The derrick man died at the well site. One floor man sustained broken rib, Geologist with a cut injury on his forehead and another floor man with pain on his left leg. 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“BOP CLOSED” board is displayed on the brake when BOP is in closed position.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maintain good communication between Driller and Assistant driller.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guy lines are intact and under correct tension.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crew is fully aware of the operating parameters of the Rig including maximum pulling capacity.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Ensure the hoisting system is not putting the mast as the weakest point.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Respect zone management.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33400" y="5957291"/>
            <a:ext cx="6901954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the BOP is open prior to pulling out of hole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5051" y="718620"/>
            <a:ext cx="54575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5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December 2019    Incident title: Fatality</a:t>
            </a:r>
          </a:p>
        </p:txBody>
      </p:sp>
    </p:spTree>
    <p:extLst>
      <p:ext uri="{BB962C8B-B14F-4D97-AF65-F5344CB8AC3E}">
        <p14:creationId xmlns:p14="http://schemas.microsoft.com/office/powerpoint/2010/main" val="2876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9863" y="1135966"/>
            <a:ext cx="8763000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modifications on the Rig are done with OEM approval?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upgrades are done under MOC?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proper hand over between Driller and Assistant driller?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Guy lines are under correct tension at all times?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mast is not the weakest link in the hoisting system?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draw-work interlock is installed to prevent accidental operation whilst the BOP is closed?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adherence to the PSP is verified?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the effectiveness of the assurance program?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69863" y="830272"/>
            <a:ext cx="54040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5</a:t>
            </a:r>
            <a:r>
              <a:rPr lang="en-US" sz="1600" b="1" baseline="30000" dirty="0" smtClean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 December 2019   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title: Fatality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92287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BD63399-C432-4FB6-8E76-F1357590832B}"/>
</file>

<file path=customXml/itemProps2.xml><?xml version="1.0" encoding="utf-8"?>
<ds:datastoreItem xmlns:ds="http://schemas.openxmlformats.org/officeDocument/2006/customXml" ds:itemID="{6DE61F6D-C873-4BDB-99A0-55A255C6DC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A3293-C4A3-4359-9247-782F068B39E2}">
  <ds:schemaRefs>
    <ds:schemaRef ds:uri="http://schemas.microsoft.com/sharepoint/v3/fields"/>
    <ds:schemaRef ds:uri="http://schemas.microsoft.com/office/2006/metadata/properties"/>
    <ds:schemaRef ds:uri="http://purl.org/dc/elements/1.1/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4880e4f8-4b7d-4bdd-91e3-e10d47036eca"/>
    <ds:schemaRef ds:uri="4880E4F8-4B7D-4BDD-91E3-E10D47036EC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339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Hinai, Younis MSE5</cp:lastModifiedBy>
  <cp:revision>82</cp:revision>
  <dcterms:created xsi:type="dcterms:W3CDTF">2016-03-28T05:48:29Z</dcterms:created>
  <dcterms:modified xsi:type="dcterms:W3CDTF">2020-03-11T02:31:35Z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