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g"/>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2.xml" ContentType="application/vnd.openxmlformats-officedocument.presentationml.slideMaster+xml"/>
  <Override PartName="/ppt/notesSlides/notesSlide1.xml" ContentType="application/vnd.openxmlformats-officedocument.presentationml.notesSlid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2.xml" ContentType="application/vnd.openxmlformats-officedocument.presentationml.notesSlide+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3.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customXml/itemProps2.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75" r:id="rId4"/>
    <p:sldMasterId id="2147484030" r:id="rId5"/>
  </p:sldMasterIdLst>
  <p:notesMasterIdLst>
    <p:notesMasterId r:id="rId8"/>
  </p:notesMasterIdLst>
  <p:handoutMasterIdLst>
    <p:handoutMasterId r:id="rId9"/>
  </p:handoutMasterIdLst>
  <p:sldIdLst>
    <p:sldId id="321" r:id="rId6"/>
    <p:sldId id="275" r:id="rId7"/>
  </p:sldIdLst>
  <p:sldSz cx="9144000" cy="6858000" type="screen4x3"/>
  <p:notesSz cx="6797675" cy="992822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85" autoAdjust="0"/>
    <p:restoredTop sz="96395" autoAdjust="0"/>
  </p:normalViewPr>
  <p:slideViewPr>
    <p:cSldViewPr>
      <p:cViewPr varScale="1">
        <p:scale>
          <a:sx n="69" d="100"/>
          <a:sy n="69" d="100"/>
        </p:scale>
        <p:origin x="159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875" cy="49633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1801" y="0"/>
            <a:ext cx="2945874" cy="49633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1894"/>
            <a:ext cx="2945875" cy="496332"/>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1801" y="9431894"/>
            <a:ext cx="2945874" cy="496332"/>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875" cy="49633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1801" y="0"/>
            <a:ext cx="2945874" cy="49633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26" y="4715947"/>
            <a:ext cx="4985824" cy="446698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431894"/>
            <a:ext cx="2945875" cy="496332"/>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1801" y="9431894"/>
            <a:ext cx="2945874" cy="496332"/>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Updated as per PDO</a:t>
            </a:r>
            <a:r>
              <a:rPr lang="en-AU" baseline="0" dirty="0" smtClean="0"/>
              <a:t> comments</a:t>
            </a:r>
            <a:endParaRPr lang="en-AU" dirty="0"/>
          </a:p>
        </p:txBody>
      </p:sp>
      <p:sp>
        <p:nvSpPr>
          <p:cNvPr id="4" name="Slide Number Placeholder 3"/>
          <p:cNvSpPr>
            <a:spLocks noGrp="1"/>
          </p:cNvSpPr>
          <p:nvPr>
            <p:ph type="sldNum" sz="quarter" idx="10"/>
          </p:nvPr>
        </p:nvSpPr>
        <p:spPr/>
        <p:txBody>
          <a:bodyPr/>
          <a:lstStyle/>
          <a:p>
            <a:pPr>
              <a:defRPr/>
            </a:pPr>
            <a:fld id="{77F9EFC2-B0DD-4BF2-8694-068D2DFD785E}" type="slidenum">
              <a:rPr lang="en-US" smtClean="0"/>
              <a:pPr>
                <a:defRPr/>
              </a:pPr>
              <a:t>1</a:t>
            </a:fld>
            <a:endParaRPr lang="en-US"/>
          </a:p>
        </p:txBody>
      </p:sp>
    </p:spTree>
    <p:extLst>
      <p:ext uri="{BB962C8B-B14F-4D97-AF65-F5344CB8AC3E}">
        <p14:creationId xmlns:p14="http://schemas.microsoft.com/office/powerpoint/2010/main" val="1793305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276">
              <a:defRPr/>
            </a:pPr>
            <a:r>
              <a:rPr lang="en-US" baseline="0" dirty="0" smtClean="0">
                <a:latin typeface="Arial" charset="0"/>
                <a:cs typeface="Arial" charset="0"/>
              </a:rPr>
              <a:t>Slide updated with PDO requested confirmations with each question to begin with </a:t>
            </a:r>
            <a:r>
              <a:rPr lang="en-US" baseline="0" smtClean="0">
                <a:latin typeface="Arial" charset="0"/>
                <a:cs typeface="Arial" charset="0"/>
              </a:rPr>
              <a:t>language </a:t>
            </a:r>
            <a:r>
              <a:rPr lang="en-US" i="1" baseline="0" smtClean="0">
                <a:latin typeface="Arial" charset="0"/>
                <a:cs typeface="Arial" charset="0"/>
              </a:rPr>
              <a:t>“Do you ensure…”</a:t>
            </a:r>
          </a:p>
          <a:p>
            <a:pPr defTabSz="924276">
              <a:defRPr/>
            </a:pP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noAutofit/>
          </a:body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p:txBody>
          <a:bodyPr lIns="0" tIns="0" rIns="0" bIns="0"/>
          <a:lstStyle/>
          <a:p>
            <a:pPr marR="0" algn="ctr">
              <a:lnSpc>
                <a:spcPct val="100000"/>
              </a:lnSpc>
            </a:pPr>
            <a:r>
              <a:rPr sz="1400" dirty="0" smtClean="0">
                <a:latin typeface="Times New Roman"/>
                <a:cs typeface="Times New Roman"/>
              </a:rPr>
              <a:t>Confide</a:t>
            </a:r>
            <a:r>
              <a:rPr sz="1400" spc="-10" dirty="0" smtClean="0">
                <a:latin typeface="Times New Roman"/>
                <a:cs typeface="Times New Roman"/>
              </a:rPr>
              <a:t>n</a:t>
            </a:r>
            <a:r>
              <a:rPr sz="1400" spc="0" dirty="0" smtClean="0">
                <a:latin typeface="Times New Roman"/>
                <a:cs typeface="Times New Roman"/>
              </a:rPr>
              <a:t>t</a:t>
            </a:r>
            <a:r>
              <a:rPr sz="1400" spc="-10" dirty="0" smtClean="0">
                <a:latin typeface="Times New Roman"/>
                <a:cs typeface="Times New Roman"/>
              </a:rPr>
              <a:t>i</a:t>
            </a:r>
            <a:r>
              <a:rPr sz="1400" spc="0" dirty="0" smtClean="0">
                <a:latin typeface="Times New Roman"/>
                <a:cs typeface="Times New Roman"/>
              </a:rPr>
              <a:t>al</a:t>
            </a:r>
            <a:r>
              <a:rPr sz="1400" spc="-35" dirty="0" smtClean="0">
                <a:latin typeface="Times New Roman"/>
                <a:cs typeface="Times New Roman"/>
              </a:rPr>
              <a:t> </a:t>
            </a:r>
            <a:r>
              <a:rPr sz="1400" spc="0" dirty="0" smtClean="0">
                <a:latin typeface="Times New Roman"/>
                <a:cs typeface="Times New Roman"/>
              </a:rPr>
              <a:t>-</a:t>
            </a:r>
            <a:r>
              <a:rPr sz="1400" spc="-5" dirty="0" smtClean="0">
                <a:latin typeface="Times New Roman"/>
                <a:cs typeface="Times New Roman"/>
              </a:rPr>
              <a:t> </a:t>
            </a:r>
            <a:r>
              <a:rPr sz="1400" spc="-10" dirty="0" smtClean="0">
                <a:latin typeface="Times New Roman"/>
                <a:cs typeface="Times New Roman"/>
              </a:rPr>
              <a:t>N</a:t>
            </a:r>
            <a:r>
              <a:rPr sz="1400" spc="0" dirty="0" smtClean="0">
                <a:latin typeface="Times New Roman"/>
                <a:cs typeface="Times New Roman"/>
              </a:rPr>
              <a:t>ot</a:t>
            </a:r>
            <a:r>
              <a:rPr sz="1400" spc="-15" dirty="0" smtClean="0">
                <a:latin typeface="Times New Roman"/>
                <a:cs typeface="Times New Roman"/>
              </a:rPr>
              <a:t> </a:t>
            </a:r>
            <a:r>
              <a:rPr sz="1400" spc="0" dirty="0" smtClean="0">
                <a:latin typeface="Times New Roman"/>
                <a:cs typeface="Times New Roman"/>
              </a:rPr>
              <a:t>to</a:t>
            </a:r>
            <a:r>
              <a:rPr sz="1400" spc="-15" dirty="0" smtClean="0">
                <a:latin typeface="Times New Roman"/>
                <a:cs typeface="Times New Roman"/>
              </a:rPr>
              <a:t> </a:t>
            </a:r>
            <a:r>
              <a:rPr sz="1400" spc="0" dirty="0" smtClean="0">
                <a:latin typeface="Times New Roman"/>
                <a:cs typeface="Times New Roman"/>
              </a:rPr>
              <a:t>be s</a:t>
            </a:r>
            <a:r>
              <a:rPr sz="1400" spc="5" dirty="0" smtClean="0">
                <a:latin typeface="Times New Roman"/>
                <a:cs typeface="Times New Roman"/>
              </a:rPr>
              <a:t>h</a:t>
            </a:r>
            <a:r>
              <a:rPr sz="1400" spc="0" dirty="0" smtClean="0">
                <a:latin typeface="Times New Roman"/>
                <a:cs typeface="Times New Roman"/>
              </a:rPr>
              <a:t>ared</a:t>
            </a:r>
            <a:endParaRPr sz="1400">
              <a:latin typeface="Times New Roman"/>
              <a:cs typeface="Times New Roman"/>
            </a:endParaRPr>
          </a:p>
          <a:p>
            <a:pPr algn="ctr">
              <a:lnSpc>
                <a:spcPct val="100000"/>
              </a:lnSpc>
            </a:pPr>
            <a:r>
              <a:rPr sz="1400" dirty="0" smtClean="0">
                <a:latin typeface="Times New Roman"/>
                <a:cs typeface="Times New Roman"/>
              </a:rPr>
              <a:t>outsi</a:t>
            </a:r>
            <a:r>
              <a:rPr sz="1400" spc="-10" dirty="0" smtClean="0">
                <a:latin typeface="Times New Roman"/>
                <a:cs typeface="Times New Roman"/>
              </a:rPr>
              <a:t>d</a:t>
            </a:r>
            <a:r>
              <a:rPr sz="1400" spc="0" dirty="0" smtClean="0">
                <a:latin typeface="Times New Roman"/>
                <a:cs typeface="Times New Roman"/>
              </a:rPr>
              <a:t>e</a:t>
            </a:r>
            <a:r>
              <a:rPr sz="1400" spc="-30" dirty="0" smtClean="0">
                <a:latin typeface="Times New Roman"/>
                <a:cs typeface="Times New Roman"/>
              </a:rPr>
              <a:t> </a:t>
            </a:r>
            <a:r>
              <a:rPr sz="1400" spc="0" dirty="0" smtClean="0">
                <a:latin typeface="Times New Roman"/>
                <a:cs typeface="Times New Roman"/>
              </a:rPr>
              <a:t>of</a:t>
            </a:r>
            <a:r>
              <a:rPr sz="1400" spc="-15" dirty="0" smtClean="0">
                <a:latin typeface="Times New Roman"/>
                <a:cs typeface="Times New Roman"/>
              </a:rPr>
              <a:t> </a:t>
            </a:r>
            <a:r>
              <a:rPr sz="1400" spc="0" dirty="0" smtClean="0">
                <a:latin typeface="Times New Roman"/>
                <a:cs typeface="Times New Roman"/>
              </a:rPr>
              <a:t>P</a:t>
            </a:r>
            <a:r>
              <a:rPr sz="1400" spc="-10" dirty="0" smtClean="0">
                <a:latin typeface="Times New Roman"/>
                <a:cs typeface="Times New Roman"/>
              </a:rPr>
              <a:t>DO</a:t>
            </a:r>
            <a:r>
              <a:rPr sz="1400" spc="0" dirty="0" smtClean="0">
                <a:latin typeface="Times New Roman"/>
                <a:cs typeface="Times New Roman"/>
              </a:rPr>
              <a:t>/P</a:t>
            </a:r>
            <a:r>
              <a:rPr sz="1400" spc="-10" dirty="0" smtClean="0">
                <a:latin typeface="Times New Roman"/>
                <a:cs typeface="Times New Roman"/>
              </a:rPr>
              <a:t>D</a:t>
            </a:r>
            <a:r>
              <a:rPr sz="1400" spc="0" dirty="0" smtClean="0">
                <a:latin typeface="Times New Roman"/>
                <a:cs typeface="Times New Roman"/>
              </a:rPr>
              <a:t>O</a:t>
            </a:r>
            <a:r>
              <a:rPr sz="1400" spc="-10" dirty="0" smtClean="0">
                <a:latin typeface="Times New Roman"/>
                <a:cs typeface="Times New Roman"/>
              </a:rPr>
              <a:t> </a:t>
            </a:r>
            <a:r>
              <a:rPr sz="1400" spc="0" dirty="0" smtClean="0">
                <a:latin typeface="Times New Roman"/>
                <a:cs typeface="Times New Roman"/>
              </a:rPr>
              <a:t>contractors</a:t>
            </a:r>
            <a:endParaRPr sz="1400">
              <a:latin typeface="Times New Roman"/>
              <a:cs typeface="Times New Roman"/>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18/03/2020</a:t>
            </a:fld>
            <a:endParaRPr lang="en-US" smtClean="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1467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9" name="Slide Number Placeholder 8"/>
          <p:cNvSpPr>
            <a:spLocks noGrp="1"/>
          </p:cNvSpPr>
          <p:nvPr>
            <p:ph type="sldNum" sz="quarter" idx="12"/>
          </p:nvPr>
        </p:nvSpPr>
        <p:spPr/>
        <p:txBody>
          <a:bodyPr/>
          <a:lstStyle/>
          <a:p>
            <a:pPr>
              <a:defRPr/>
            </a:pPr>
            <a:fld id="{10281B74-92C0-4899-8AEC-B63DF05B8251}" type="slidenum">
              <a:rPr lang="en-US" smtClean="0"/>
              <a:pPr>
                <a:defRPr/>
              </a:pPr>
              <a:t>‹#›</a:t>
            </a:fld>
            <a:endParaRPr lang="en-US"/>
          </a:p>
        </p:txBody>
      </p:sp>
    </p:spTree>
    <p:extLst>
      <p:ext uri="{BB962C8B-B14F-4D97-AF65-F5344CB8AC3E}">
        <p14:creationId xmlns:p14="http://schemas.microsoft.com/office/powerpoint/2010/main" val="1345060350"/>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5" name="Slide Number Placeholder 4"/>
          <p:cNvSpPr>
            <a:spLocks noGrp="1"/>
          </p:cNvSpPr>
          <p:nvPr>
            <p:ph type="sldNum" sz="quarter" idx="12"/>
          </p:nvPr>
        </p:nvSpPr>
        <p:spPr/>
        <p:txBody>
          <a:bodyPr/>
          <a:lstStyle/>
          <a:p>
            <a:pPr>
              <a:defRPr/>
            </a:pPr>
            <a:fld id="{1A920DC4-FE34-4663-8FB7-16362F8E3E28}" type="slidenum">
              <a:rPr lang="en-US" smtClean="0"/>
              <a:pPr>
                <a:defRPr/>
              </a:pPr>
              <a:t>‹#›</a:t>
            </a:fld>
            <a:endParaRPr lang="en-US"/>
          </a:p>
        </p:txBody>
      </p:sp>
    </p:spTree>
    <p:extLst>
      <p:ext uri="{BB962C8B-B14F-4D97-AF65-F5344CB8AC3E}">
        <p14:creationId xmlns:p14="http://schemas.microsoft.com/office/powerpoint/2010/main" val="713747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4" name="Slide Number Placeholder 3"/>
          <p:cNvSpPr>
            <a:spLocks noGrp="1"/>
          </p:cNvSpPr>
          <p:nvPr>
            <p:ph type="sldNum" sz="quarter" idx="12"/>
          </p:nvPr>
        </p:nvSpPr>
        <p:spPr/>
        <p:txBody>
          <a:bodyPr/>
          <a:lstStyle/>
          <a:p>
            <a:pPr>
              <a:defRPr/>
            </a:pPr>
            <a:fld id="{C085B925-3865-4333-AFCB-ABF9FE11EB42}" type="slidenum">
              <a:rPr lang="en-US" smtClean="0"/>
              <a:pPr>
                <a:defRPr/>
              </a:pPr>
              <a:t>‹#›</a:t>
            </a:fld>
            <a:endParaRPr lang="en-US"/>
          </a:p>
        </p:txBody>
      </p:sp>
    </p:spTree>
    <p:extLst>
      <p:ext uri="{BB962C8B-B14F-4D97-AF65-F5344CB8AC3E}">
        <p14:creationId xmlns:p14="http://schemas.microsoft.com/office/powerpoint/2010/main" val="146628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7" name="Slide Number Placeholder 6"/>
          <p:cNvSpPr>
            <a:spLocks noGrp="1"/>
          </p:cNvSpPr>
          <p:nvPr>
            <p:ph type="sldNum" sz="quarter" idx="12"/>
          </p:nvPr>
        </p:nvSpPr>
        <p:spPr/>
        <p:txBody>
          <a:bodyPr/>
          <a:lstStyle/>
          <a:p>
            <a:pPr>
              <a:defRPr/>
            </a:pPr>
            <a:fld id="{10281B74-92C0-4899-8AEC-B63DF05B8251}" type="slidenum">
              <a:rPr lang="en-US" smtClean="0"/>
              <a:pPr>
                <a:defRPr/>
              </a:pPr>
              <a:t>‹#›</a:t>
            </a:fld>
            <a:endParaRPr lang="en-US"/>
          </a:p>
        </p:txBody>
      </p:sp>
    </p:spTree>
    <p:extLst>
      <p:ext uri="{BB962C8B-B14F-4D97-AF65-F5344CB8AC3E}">
        <p14:creationId xmlns:p14="http://schemas.microsoft.com/office/powerpoint/2010/main" val="1355388092"/>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7" name="Slide Number Placeholder 6"/>
          <p:cNvSpPr>
            <a:spLocks noGrp="1"/>
          </p:cNvSpPr>
          <p:nvPr>
            <p:ph type="sldNum" sz="quarter" idx="12"/>
          </p:nvPr>
        </p:nvSpPr>
        <p:spPr/>
        <p:txBody>
          <a:bodyPr/>
          <a:lstStyle/>
          <a:p>
            <a:pPr>
              <a:defRPr/>
            </a:pPr>
            <a:fld id="{10281B74-92C0-4899-8AEC-B63DF05B8251}" type="slidenum">
              <a:rPr lang="en-US" smtClean="0"/>
              <a:pPr>
                <a:defRPr/>
              </a:pPr>
              <a:t>‹#›</a:t>
            </a:fld>
            <a:endParaRPr lang="en-US"/>
          </a:p>
        </p:txBody>
      </p:sp>
    </p:spTree>
    <p:extLst>
      <p:ext uri="{BB962C8B-B14F-4D97-AF65-F5344CB8AC3E}">
        <p14:creationId xmlns:p14="http://schemas.microsoft.com/office/powerpoint/2010/main" val="4243226720"/>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6" name="Slide Number Placeholder 5"/>
          <p:cNvSpPr>
            <a:spLocks noGrp="1"/>
          </p:cNvSpPr>
          <p:nvPr>
            <p:ph type="sldNum" sz="quarter" idx="12"/>
          </p:nvPr>
        </p:nvSpPr>
        <p:spPr/>
        <p:txBody>
          <a:bodyPr/>
          <a:lstStyle/>
          <a:p>
            <a:pPr>
              <a:defRPr/>
            </a:pPr>
            <a:fld id="{10281B74-92C0-4899-8AEC-B63DF05B8251}" type="slidenum">
              <a:rPr lang="en-US" smtClean="0"/>
              <a:pPr>
                <a:defRPr/>
              </a:pPr>
              <a:t>‹#›</a:t>
            </a:fld>
            <a:endParaRPr lang="en-US"/>
          </a:p>
        </p:txBody>
      </p:sp>
    </p:spTree>
    <p:extLst>
      <p:ext uri="{BB962C8B-B14F-4D97-AF65-F5344CB8AC3E}">
        <p14:creationId xmlns:p14="http://schemas.microsoft.com/office/powerpoint/2010/main" val="2030446370"/>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6" name="Slide Number Placeholder 5"/>
          <p:cNvSpPr>
            <a:spLocks noGrp="1"/>
          </p:cNvSpPr>
          <p:nvPr>
            <p:ph type="sldNum" sz="quarter" idx="12"/>
          </p:nvPr>
        </p:nvSpPr>
        <p:spPr/>
        <p:txBody>
          <a:bodyPr/>
          <a:lstStyle/>
          <a:p>
            <a:pPr>
              <a:defRPr/>
            </a:pPr>
            <a:fld id="{10281B74-92C0-4899-8AEC-B63DF05B8251}" type="slidenum">
              <a:rPr lang="en-US" smtClean="0"/>
              <a:pPr>
                <a:defRPr/>
              </a:pPr>
              <a:t>‹#›</a:t>
            </a:fld>
            <a:endParaRPr lang="en-US"/>
          </a:p>
        </p:txBody>
      </p:sp>
    </p:spTree>
    <p:extLst>
      <p:ext uri="{BB962C8B-B14F-4D97-AF65-F5344CB8AC3E}">
        <p14:creationId xmlns:p14="http://schemas.microsoft.com/office/powerpoint/2010/main" val="2132587264"/>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D8BD707-D9CF-40AE-B4C6-C98DA3205C09}" type="datetimeFigureOut">
              <a:rPr lang="en-US" smtClean="0"/>
              <a:t>18/03/2020</a:t>
            </a:fld>
            <a:endParaRPr lang="en-US" smtClean="0"/>
          </a:p>
        </p:txBody>
      </p:sp>
      <p:sp>
        <p:nvSpPr>
          <p:cNvPr id="6" name="Rectangle 5"/>
          <p:cNvSpPr>
            <a:spLocks noGrp="1" noChangeArrowheads="1"/>
          </p:cNvSpPr>
          <p:nvPr>
            <p:ph type="ftr" sz="quarter" idx="11"/>
          </p:nvPr>
        </p:nvSpPr>
        <p:spPr/>
        <p:txBody>
          <a:bodyPr/>
          <a:lstStyle>
            <a:lvl1pPr>
              <a:defRPr/>
            </a:lvl1pPr>
          </a:lstStyle>
          <a:p>
            <a:pPr marR="0" algn="ctr">
              <a:lnSpc>
                <a:spcPct val="100000"/>
              </a:lnSpc>
            </a:pPr>
            <a:r>
              <a:rPr lang="en-US" sz="1400" smtClean="0">
                <a:latin typeface="Times New Roman"/>
                <a:cs typeface="Times New Roman"/>
              </a:rPr>
              <a:t>Confide</a:t>
            </a:r>
            <a:r>
              <a:rPr lang="en-US" sz="1400" spc="-10" smtClean="0">
                <a:latin typeface="Times New Roman"/>
                <a:cs typeface="Times New Roman"/>
              </a:rPr>
              <a:t>n</a:t>
            </a:r>
            <a:r>
              <a:rPr lang="en-US" sz="1400" spc="0" smtClean="0">
                <a:latin typeface="Times New Roman"/>
                <a:cs typeface="Times New Roman"/>
              </a:rPr>
              <a:t>t</a:t>
            </a:r>
            <a:r>
              <a:rPr lang="en-US" sz="1400" spc="-10" smtClean="0">
                <a:latin typeface="Times New Roman"/>
                <a:cs typeface="Times New Roman"/>
              </a:rPr>
              <a:t>i</a:t>
            </a:r>
            <a:r>
              <a:rPr lang="en-US" sz="1400" spc="0" smtClean="0">
                <a:latin typeface="Times New Roman"/>
                <a:cs typeface="Times New Roman"/>
              </a:rPr>
              <a:t>al</a:t>
            </a:r>
            <a:r>
              <a:rPr lang="en-US" sz="1400" spc="-35" smtClean="0">
                <a:latin typeface="Times New Roman"/>
                <a:cs typeface="Times New Roman"/>
              </a:rPr>
              <a:t> </a:t>
            </a:r>
            <a:r>
              <a:rPr lang="en-US" sz="1400" spc="0" smtClean="0">
                <a:latin typeface="Times New Roman"/>
                <a:cs typeface="Times New Roman"/>
              </a:rPr>
              <a:t>-</a:t>
            </a:r>
            <a:r>
              <a:rPr lang="en-US" sz="1400" spc="-5" smtClean="0">
                <a:latin typeface="Times New Roman"/>
                <a:cs typeface="Times New Roman"/>
              </a:rPr>
              <a:t> </a:t>
            </a:r>
            <a:r>
              <a:rPr lang="en-US" sz="1400" spc="-10" smtClean="0">
                <a:latin typeface="Times New Roman"/>
                <a:cs typeface="Times New Roman"/>
              </a:rPr>
              <a:t>N</a:t>
            </a:r>
            <a:r>
              <a:rPr lang="en-US" sz="1400" spc="0" smtClean="0">
                <a:latin typeface="Times New Roman"/>
                <a:cs typeface="Times New Roman"/>
              </a:rPr>
              <a:t>ot</a:t>
            </a:r>
            <a:r>
              <a:rPr lang="en-US" sz="1400" spc="-15" smtClean="0">
                <a:latin typeface="Times New Roman"/>
                <a:cs typeface="Times New Roman"/>
              </a:rPr>
              <a:t> </a:t>
            </a:r>
            <a:r>
              <a:rPr lang="en-US" sz="1400" spc="0" smtClean="0">
                <a:latin typeface="Times New Roman"/>
                <a:cs typeface="Times New Roman"/>
              </a:rPr>
              <a:t>to</a:t>
            </a:r>
            <a:r>
              <a:rPr lang="en-US" sz="1400" spc="-15" smtClean="0">
                <a:latin typeface="Times New Roman"/>
                <a:cs typeface="Times New Roman"/>
              </a:rPr>
              <a:t> </a:t>
            </a:r>
            <a:r>
              <a:rPr lang="en-US" sz="1400" spc="0" smtClean="0">
                <a:latin typeface="Times New Roman"/>
                <a:cs typeface="Times New Roman"/>
              </a:rPr>
              <a:t>be s</a:t>
            </a:r>
            <a:r>
              <a:rPr lang="en-US" sz="1400" spc="5" smtClean="0">
                <a:latin typeface="Times New Roman"/>
                <a:cs typeface="Times New Roman"/>
              </a:rPr>
              <a:t>h</a:t>
            </a:r>
            <a:r>
              <a:rPr lang="en-US" sz="1400" spc="0" smtClean="0">
                <a:latin typeface="Times New Roman"/>
                <a:cs typeface="Times New Roman"/>
              </a:rPr>
              <a:t>ared</a:t>
            </a:r>
            <a:endParaRPr lang="en-US" sz="1400" smtClean="0">
              <a:latin typeface="Times New Roman"/>
              <a:cs typeface="Times New Roman"/>
            </a:endParaRPr>
          </a:p>
          <a:p>
            <a:pPr algn="ctr">
              <a:lnSpc>
                <a:spcPct val="100000"/>
              </a:lnSpc>
            </a:pPr>
            <a:r>
              <a:rPr lang="en-US" sz="1400" smtClean="0">
                <a:latin typeface="Times New Roman"/>
                <a:cs typeface="Times New Roman"/>
              </a:rPr>
              <a:t>outsi</a:t>
            </a:r>
            <a:r>
              <a:rPr lang="en-US" sz="1400" spc="-10" smtClean="0">
                <a:latin typeface="Times New Roman"/>
                <a:cs typeface="Times New Roman"/>
              </a:rPr>
              <a:t>d</a:t>
            </a:r>
            <a:r>
              <a:rPr lang="en-US" sz="1400" spc="0" smtClean="0">
                <a:latin typeface="Times New Roman"/>
                <a:cs typeface="Times New Roman"/>
              </a:rPr>
              <a:t>e</a:t>
            </a:r>
            <a:r>
              <a:rPr lang="en-US" sz="1400" spc="-30" smtClean="0">
                <a:latin typeface="Times New Roman"/>
                <a:cs typeface="Times New Roman"/>
              </a:rPr>
              <a:t> </a:t>
            </a:r>
            <a:r>
              <a:rPr lang="en-US" sz="1400" spc="0" smtClean="0">
                <a:latin typeface="Times New Roman"/>
                <a:cs typeface="Times New Roman"/>
              </a:rPr>
              <a:t>of</a:t>
            </a:r>
            <a:r>
              <a:rPr lang="en-US" sz="1400" spc="-15" smtClean="0">
                <a:latin typeface="Times New Roman"/>
                <a:cs typeface="Times New Roman"/>
              </a:rPr>
              <a:t> </a:t>
            </a:r>
            <a:r>
              <a:rPr lang="en-US" sz="1400" spc="0" smtClean="0">
                <a:latin typeface="Times New Roman"/>
                <a:cs typeface="Times New Roman"/>
              </a:rPr>
              <a:t>P</a:t>
            </a:r>
            <a:r>
              <a:rPr lang="en-US" sz="1400" spc="-10" smtClean="0">
                <a:latin typeface="Times New Roman"/>
                <a:cs typeface="Times New Roman"/>
              </a:rPr>
              <a:t>DO</a:t>
            </a:r>
            <a:r>
              <a:rPr lang="en-US" sz="1400" spc="0" smtClean="0">
                <a:latin typeface="Times New Roman"/>
                <a:cs typeface="Times New Roman"/>
              </a:rPr>
              <a:t>/P</a:t>
            </a:r>
            <a:r>
              <a:rPr lang="en-US" sz="1400" spc="-10" smtClean="0">
                <a:latin typeface="Times New Roman"/>
                <a:cs typeface="Times New Roman"/>
              </a:rPr>
              <a:t>D</a:t>
            </a:r>
            <a:r>
              <a:rPr lang="en-US" sz="1400" spc="0" smtClean="0">
                <a:latin typeface="Times New Roman"/>
                <a:cs typeface="Times New Roman"/>
              </a:rPr>
              <a:t>O</a:t>
            </a:r>
            <a:r>
              <a:rPr lang="en-US" sz="1400" spc="-10" smtClean="0">
                <a:latin typeface="Times New Roman"/>
                <a:cs typeface="Times New Roman"/>
              </a:rPr>
              <a:t> </a:t>
            </a:r>
            <a:r>
              <a:rPr lang="en-US" sz="1400" spc="0" smtClean="0">
                <a:latin typeface="Times New Roman"/>
                <a:cs typeface="Times New Roman"/>
              </a:rPr>
              <a:t>contractors</a:t>
            </a:r>
            <a:endParaRPr lang="en-US" sz="1400">
              <a:latin typeface="Times New Roman"/>
              <a:cs typeface="Times New Roman"/>
            </a:endParaRPr>
          </a:p>
        </p:txBody>
      </p:sp>
      <p:sp>
        <p:nvSpPr>
          <p:cNvPr id="7" name="Rectangle 6"/>
          <p:cNvSpPr>
            <a:spLocks noGrp="1" noChangeArrowheads="1"/>
          </p:cNvSpPr>
          <p:nvPr>
            <p:ph type="sldNum" sz="quarter" idx="12"/>
          </p:nvPr>
        </p:nvSpPr>
        <p:spPr/>
        <p:txBody>
          <a:bodyPr/>
          <a:lstStyle>
            <a:lvl1pPr algn="ctr">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70771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smtClean="0"/>
              <a:pPr>
                <a:defRPr/>
              </a:pPr>
              <a:t>‹#›</a:t>
            </a:fld>
            <a:endParaRPr lang="en-US"/>
          </a:p>
        </p:txBody>
      </p:sp>
    </p:spTree>
    <p:extLst>
      <p:ext uri="{BB962C8B-B14F-4D97-AF65-F5344CB8AC3E}">
        <p14:creationId xmlns:p14="http://schemas.microsoft.com/office/powerpoint/2010/main" val="9226169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D8BD707-D9CF-40AE-B4C6-C98DA3205C09}" type="datetimeFigureOut">
              <a:rPr lang="en-US" smtClean="0"/>
              <a:t>18/03/2020</a:t>
            </a:fld>
            <a:endParaRPr lang="en-US" smtClean="0"/>
          </a:p>
        </p:txBody>
      </p:sp>
      <p:sp>
        <p:nvSpPr>
          <p:cNvPr id="7" name="Rectangle 6"/>
          <p:cNvSpPr>
            <a:spLocks noGrp="1" noChangeArrowheads="1"/>
          </p:cNvSpPr>
          <p:nvPr>
            <p:ph type="ftr" sz="quarter" idx="11"/>
          </p:nvPr>
        </p:nvSpPr>
        <p:spPr/>
        <p:txBody>
          <a:bodyPr/>
          <a:lstStyle>
            <a:lvl1pPr>
              <a:defRPr/>
            </a:lvl1pPr>
          </a:lstStyle>
          <a:p>
            <a:pPr marR="0" algn="ctr">
              <a:lnSpc>
                <a:spcPct val="100000"/>
              </a:lnSpc>
            </a:pPr>
            <a:r>
              <a:rPr lang="en-US" sz="1400" smtClean="0">
                <a:latin typeface="Times New Roman"/>
                <a:cs typeface="Times New Roman"/>
              </a:rPr>
              <a:t>Confide</a:t>
            </a:r>
            <a:r>
              <a:rPr lang="en-US" sz="1400" spc="-10" smtClean="0">
                <a:latin typeface="Times New Roman"/>
                <a:cs typeface="Times New Roman"/>
              </a:rPr>
              <a:t>n</a:t>
            </a:r>
            <a:r>
              <a:rPr lang="en-US" sz="1400" spc="0" smtClean="0">
                <a:latin typeface="Times New Roman"/>
                <a:cs typeface="Times New Roman"/>
              </a:rPr>
              <a:t>t</a:t>
            </a:r>
            <a:r>
              <a:rPr lang="en-US" sz="1400" spc="-10" smtClean="0">
                <a:latin typeface="Times New Roman"/>
                <a:cs typeface="Times New Roman"/>
              </a:rPr>
              <a:t>i</a:t>
            </a:r>
            <a:r>
              <a:rPr lang="en-US" sz="1400" spc="0" smtClean="0">
                <a:latin typeface="Times New Roman"/>
                <a:cs typeface="Times New Roman"/>
              </a:rPr>
              <a:t>al</a:t>
            </a:r>
            <a:r>
              <a:rPr lang="en-US" sz="1400" spc="-35" smtClean="0">
                <a:latin typeface="Times New Roman"/>
                <a:cs typeface="Times New Roman"/>
              </a:rPr>
              <a:t> </a:t>
            </a:r>
            <a:r>
              <a:rPr lang="en-US" sz="1400" spc="0" smtClean="0">
                <a:latin typeface="Times New Roman"/>
                <a:cs typeface="Times New Roman"/>
              </a:rPr>
              <a:t>-</a:t>
            </a:r>
            <a:r>
              <a:rPr lang="en-US" sz="1400" spc="-5" smtClean="0">
                <a:latin typeface="Times New Roman"/>
                <a:cs typeface="Times New Roman"/>
              </a:rPr>
              <a:t> </a:t>
            </a:r>
            <a:r>
              <a:rPr lang="en-US" sz="1400" spc="-10" smtClean="0">
                <a:latin typeface="Times New Roman"/>
                <a:cs typeface="Times New Roman"/>
              </a:rPr>
              <a:t>N</a:t>
            </a:r>
            <a:r>
              <a:rPr lang="en-US" sz="1400" spc="0" smtClean="0">
                <a:latin typeface="Times New Roman"/>
                <a:cs typeface="Times New Roman"/>
              </a:rPr>
              <a:t>ot</a:t>
            </a:r>
            <a:r>
              <a:rPr lang="en-US" sz="1400" spc="-15" smtClean="0">
                <a:latin typeface="Times New Roman"/>
                <a:cs typeface="Times New Roman"/>
              </a:rPr>
              <a:t> </a:t>
            </a:r>
            <a:r>
              <a:rPr lang="en-US" sz="1400" spc="0" smtClean="0">
                <a:latin typeface="Times New Roman"/>
                <a:cs typeface="Times New Roman"/>
              </a:rPr>
              <a:t>to</a:t>
            </a:r>
            <a:r>
              <a:rPr lang="en-US" sz="1400" spc="-15" smtClean="0">
                <a:latin typeface="Times New Roman"/>
                <a:cs typeface="Times New Roman"/>
              </a:rPr>
              <a:t> </a:t>
            </a:r>
            <a:r>
              <a:rPr lang="en-US" sz="1400" spc="0" smtClean="0">
                <a:latin typeface="Times New Roman"/>
                <a:cs typeface="Times New Roman"/>
              </a:rPr>
              <a:t>be s</a:t>
            </a:r>
            <a:r>
              <a:rPr lang="en-US" sz="1400" spc="5" smtClean="0">
                <a:latin typeface="Times New Roman"/>
                <a:cs typeface="Times New Roman"/>
              </a:rPr>
              <a:t>h</a:t>
            </a:r>
            <a:r>
              <a:rPr lang="en-US" sz="1400" spc="0" smtClean="0">
                <a:latin typeface="Times New Roman"/>
                <a:cs typeface="Times New Roman"/>
              </a:rPr>
              <a:t>ared</a:t>
            </a:r>
            <a:endParaRPr lang="en-US" sz="1400" smtClean="0">
              <a:latin typeface="Times New Roman"/>
              <a:cs typeface="Times New Roman"/>
            </a:endParaRPr>
          </a:p>
          <a:p>
            <a:pPr algn="ctr">
              <a:lnSpc>
                <a:spcPct val="100000"/>
              </a:lnSpc>
            </a:pPr>
            <a:r>
              <a:rPr lang="en-US" sz="1400" smtClean="0">
                <a:latin typeface="Times New Roman"/>
                <a:cs typeface="Times New Roman"/>
              </a:rPr>
              <a:t>outsi</a:t>
            </a:r>
            <a:r>
              <a:rPr lang="en-US" sz="1400" spc="-10" smtClean="0">
                <a:latin typeface="Times New Roman"/>
                <a:cs typeface="Times New Roman"/>
              </a:rPr>
              <a:t>d</a:t>
            </a:r>
            <a:r>
              <a:rPr lang="en-US" sz="1400" spc="0" smtClean="0">
                <a:latin typeface="Times New Roman"/>
                <a:cs typeface="Times New Roman"/>
              </a:rPr>
              <a:t>e</a:t>
            </a:r>
            <a:r>
              <a:rPr lang="en-US" sz="1400" spc="-30" smtClean="0">
                <a:latin typeface="Times New Roman"/>
                <a:cs typeface="Times New Roman"/>
              </a:rPr>
              <a:t> </a:t>
            </a:r>
            <a:r>
              <a:rPr lang="en-US" sz="1400" spc="0" smtClean="0">
                <a:latin typeface="Times New Roman"/>
                <a:cs typeface="Times New Roman"/>
              </a:rPr>
              <a:t>of</a:t>
            </a:r>
            <a:r>
              <a:rPr lang="en-US" sz="1400" spc="-15" smtClean="0">
                <a:latin typeface="Times New Roman"/>
                <a:cs typeface="Times New Roman"/>
              </a:rPr>
              <a:t> </a:t>
            </a:r>
            <a:r>
              <a:rPr lang="en-US" sz="1400" spc="0" smtClean="0">
                <a:latin typeface="Times New Roman"/>
                <a:cs typeface="Times New Roman"/>
              </a:rPr>
              <a:t>P</a:t>
            </a:r>
            <a:r>
              <a:rPr lang="en-US" sz="1400" spc="-10" smtClean="0">
                <a:latin typeface="Times New Roman"/>
                <a:cs typeface="Times New Roman"/>
              </a:rPr>
              <a:t>DO</a:t>
            </a:r>
            <a:r>
              <a:rPr lang="en-US" sz="1400" spc="0" smtClean="0">
                <a:latin typeface="Times New Roman"/>
                <a:cs typeface="Times New Roman"/>
              </a:rPr>
              <a:t>/P</a:t>
            </a:r>
            <a:r>
              <a:rPr lang="en-US" sz="1400" spc="-10" smtClean="0">
                <a:latin typeface="Times New Roman"/>
                <a:cs typeface="Times New Roman"/>
              </a:rPr>
              <a:t>D</a:t>
            </a:r>
            <a:r>
              <a:rPr lang="en-US" sz="1400" spc="0" smtClean="0">
                <a:latin typeface="Times New Roman"/>
                <a:cs typeface="Times New Roman"/>
              </a:rPr>
              <a:t>O</a:t>
            </a:r>
            <a:r>
              <a:rPr lang="en-US" sz="1400" spc="-10" smtClean="0">
                <a:latin typeface="Times New Roman"/>
                <a:cs typeface="Times New Roman"/>
              </a:rPr>
              <a:t> </a:t>
            </a:r>
            <a:r>
              <a:rPr lang="en-US" sz="1400" spc="0" smtClean="0">
                <a:latin typeface="Times New Roman"/>
                <a:cs typeface="Times New Roman"/>
              </a:rPr>
              <a:t>contractors</a:t>
            </a:r>
            <a:endParaRPr lang="en-US" sz="1400">
              <a:latin typeface="Times New Roman"/>
              <a:cs typeface="Times New Roman"/>
            </a:endParaRPr>
          </a:p>
        </p:txBody>
      </p:sp>
      <p:sp>
        <p:nvSpPr>
          <p:cNvPr id="8" name="Rectangle 7"/>
          <p:cNvSpPr>
            <a:spLocks noGrp="1" noChangeArrowheads="1"/>
          </p:cNvSpPr>
          <p:nvPr>
            <p:ph type="sldNum" sz="quarter" idx="12"/>
          </p:nvPr>
        </p:nvSpPr>
        <p:spPr/>
        <p:txBody>
          <a:bodyPr/>
          <a:lstStyle>
            <a:lvl1pPr>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269236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body" idx="1"/>
          </p:nvPr>
        </p:nvSpPr>
        <p:spPr/>
        <p:txBody>
          <a:bodyPr lIns="0" tIns="0" rIns="0" bIns="0"/>
          <a:lstStyle/>
          <a:p>
            <a:endParaRPr/>
          </a:p>
        </p:txBody>
      </p:sp>
      <p:sp>
        <p:nvSpPr>
          <p:cNvPr id="4" name="Holder 4"/>
          <p:cNvSpPr>
            <a:spLocks noGrp="1"/>
          </p:cNvSpPr>
          <p:nvPr>
            <p:ph type="ftr" sz="quarter" idx="5"/>
          </p:nvPr>
        </p:nvSpPr>
        <p:spPr/>
        <p:txBody>
          <a:bodyPr lIns="0" tIns="0" rIns="0" bIns="0"/>
          <a:lstStyle/>
          <a:p>
            <a:pPr marR="0" algn="ctr">
              <a:lnSpc>
                <a:spcPct val="100000"/>
              </a:lnSpc>
            </a:pPr>
            <a:r>
              <a:rPr sz="1400" dirty="0" smtClean="0">
                <a:latin typeface="Times New Roman"/>
                <a:cs typeface="Times New Roman"/>
              </a:rPr>
              <a:t>Confide</a:t>
            </a:r>
            <a:r>
              <a:rPr sz="1400" spc="-10" dirty="0" smtClean="0">
                <a:latin typeface="Times New Roman"/>
                <a:cs typeface="Times New Roman"/>
              </a:rPr>
              <a:t>n</a:t>
            </a:r>
            <a:r>
              <a:rPr sz="1400" spc="0" dirty="0" smtClean="0">
                <a:latin typeface="Times New Roman"/>
                <a:cs typeface="Times New Roman"/>
              </a:rPr>
              <a:t>t</a:t>
            </a:r>
            <a:r>
              <a:rPr sz="1400" spc="-10" dirty="0" smtClean="0">
                <a:latin typeface="Times New Roman"/>
                <a:cs typeface="Times New Roman"/>
              </a:rPr>
              <a:t>i</a:t>
            </a:r>
            <a:r>
              <a:rPr sz="1400" spc="0" dirty="0" smtClean="0">
                <a:latin typeface="Times New Roman"/>
                <a:cs typeface="Times New Roman"/>
              </a:rPr>
              <a:t>al</a:t>
            </a:r>
            <a:r>
              <a:rPr sz="1400" spc="-35" dirty="0" smtClean="0">
                <a:latin typeface="Times New Roman"/>
                <a:cs typeface="Times New Roman"/>
              </a:rPr>
              <a:t> </a:t>
            </a:r>
            <a:r>
              <a:rPr sz="1400" spc="0" dirty="0" smtClean="0">
                <a:latin typeface="Times New Roman"/>
                <a:cs typeface="Times New Roman"/>
              </a:rPr>
              <a:t>-</a:t>
            </a:r>
            <a:r>
              <a:rPr sz="1400" spc="-5" dirty="0" smtClean="0">
                <a:latin typeface="Times New Roman"/>
                <a:cs typeface="Times New Roman"/>
              </a:rPr>
              <a:t> </a:t>
            </a:r>
            <a:r>
              <a:rPr sz="1400" spc="-10" dirty="0" smtClean="0">
                <a:latin typeface="Times New Roman"/>
                <a:cs typeface="Times New Roman"/>
              </a:rPr>
              <a:t>N</a:t>
            </a:r>
            <a:r>
              <a:rPr sz="1400" spc="0" dirty="0" smtClean="0">
                <a:latin typeface="Times New Roman"/>
                <a:cs typeface="Times New Roman"/>
              </a:rPr>
              <a:t>ot</a:t>
            </a:r>
            <a:r>
              <a:rPr sz="1400" spc="-15" dirty="0" smtClean="0">
                <a:latin typeface="Times New Roman"/>
                <a:cs typeface="Times New Roman"/>
              </a:rPr>
              <a:t> </a:t>
            </a:r>
            <a:r>
              <a:rPr sz="1400" spc="0" dirty="0" smtClean="0">
                <a:latin typeface="Times New Roman"/>
                <a:cs typeface="Times New Roman"/>
              </a:rPr>
              <a:t>to</a:t>
            </a:r>
            <a:r>
              <a:rPr sz="1400" spc="-15" dirty="0" smtClean="0">
                <a:latin typeface="Times New Roman"/>
                <a:cs typeface="Times New Roman"/>
              </a:rPr>
              <a:t> </a:t>
            </a:r>
            <a:r>
              <a:rPr sz="1400" spc="0" dirty="0" smtClean="0">
                <a:latin typeface="Times New Roman"/>
                <a:cs typeface="Times New Roman"/>
              </a:rPr>
              <a:t>be s</a:t>
            </a:r>
            <a:r>
              <a:rPr sz="1400" spc="5" dirty="0" smtClean="0">
                <a:latin typeface="Times New Roman"/>
                <a:cs typeface="Times New Roman"/>
              </a:rPr>
              <a:t>h</a:t>
            </a:r>
            <a:r>
              <a:rPr sz="1400" spc="0" dirty="0" smtClean="0">
                <a:latin typeface="Times New Roman"/>
                <a:cs typeface="Times New Roman"/>
              </a:rPr>
              <a:t>ared</a:t>
            </a:r>
            <a:endParaRPr sz="1400">
              <a:latin typeface="Times New Roman"/>
              <a:cs typeface="Times New Roman"/>
            </a:endParaRPr>
          </a:p>
          <a:p>
            <a:pPr algn="ctr">
              <a:lnSpc>
                <a:spcPct val="100000"/>
              </a:lnSpc>
            </a:pPr>
            <a:r>
              <a:rPr sz="1400" dirty="0" smtClean="0">
                <a:latin typeface="Times New Roman"/>
                <a:cs typeface="Times New Roman"/>
              </a:rPr>
              <a:t>outsi</a:t>
            </a:r>
            <a:r>
              <a:rPr sz="1400" spc="-10" dirty="0" smtClean="0">
                <a:latin typeface="Times New Roman"/>
                <a:cs typeface="Times New Roman"/>
              </a:rPr>
              <a:t>d</a:t>
            </a:r>
            <a:r>
              <a:rPr sz="1400" spc="0" dirty="0" smtClean="0">
                <a:latin typeface="Times New Roman"/>
                <a:cs typeface="Times New Roman"/>
              </a:rPr>
              <a:t>e</a:t>
            </a:r>
            <a:r>
              <a:rPr sz="1400" spc="-30" dirty="0" smtClean="0">
                <a:latin typeface="Times New Roman"/>
                <a:cs typeface="Times New Roman"/>
              </a:rPr>
              <a:t> </a:t>
            </a:r>
            <a:r>
              <a:rPr sz="1400" spc="0" dirty="0" smtClean="0">
                <a:latin typeface="Times New Roman"/>
                <a:cs typeface="Times New Roman"/>
              </a:rPr>
              <a:t>of</a:t>
            </a:r>
            <a:r>
              <a:rPr sz="1400" spc="-15" dirty="0" smtClean="0">
                <a:latin typeface="Times New Roman"/>
                <a:cs typeface="Times New Roman"/>
              </a:rPr>
              <a:t> </a:t>
            </a:r>
            <a:r>
              <a:rPr sz="1400" spc="0" dirty="0" smtClean="0">
                <a:latin typeface="Times New Roman"/>
                <a:cs typeface="Times New Roman"/>
              </a:rPr>
              <a:t>P</a:t>
            </a:r>
            <a:r>
              <a:rPr sz="1400" spc="-10" dirty="0" smtClean="0">
                <a:latin typeface="Times New Roman"/>
                <a:cs typeface="Times New Roman"/>
              </a:rPr>
              <a:t>DO</a:t>
            </a:r>
            <a:r>
              <a:rPr sz="1400" spc="0" dirty="0" smtClean="0">
                <a:latin typeface="Times New Roman"/>
                <a:cs typeface="Times New Roman"/>
              </a:rPr>
              <a:t>/P</a:t>
            </a:r>
            <a:r>
              <a:rPr sz="1400" spc="-10" dirty="0" smtClean="0">
                <a:latin typeface="Times New Roman"/>
                <a:cs typeface="Times New Roman"/>
              </a:rPr>
              <a:t>D</a:t>
            </a:r>
            <a:r>
              <a:rPr sz="1400" spc="0" dirty="0" smtClean="0">
                <a:latin typeface="Times New Roman"/>
                <a:cs typeface="Times New Roman"/>
              </a:rPr>
              <a:t>O</a:t>
            </a:r>
            <a:r>
              <a:rPr sz="1400" spc="-10" dirty="0" smtClean="0">
                <a:latin typeface="Times New Roman"/>
                <a:cs typeface="Times New Roman"/>
              </a:rPr>
              <a:t> </a:t>
            </a:r>
            <a:r>
              <a:rPr sz="1400" spc="0" dirty="0" smtClean="0">
                <a:latin typeface="Times New Roman"/>
                <a:cs typeface="Times New Roman"/>
              </a:rPr>
              <a:t>contractors</a:t>
            </a:r>
            <a:endParaRPr sz="1400">
              <a:latin typeface="Times New Roman"/>
              <a:cs typeface="Times New Roman"/>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18/03/2020</a:t>
            </a:fld>
            <a:endParaRPr lang="en-US" smtClean="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190386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3193009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4264654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noAutofit/>
          </a:body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noAutofit/>
          </a:bodyPr>
          <a:lstStyle/>
          <a:p>
            <a:endParaRPr/>
          </a:p>
        </p:txBody>
      </p:sp>
      <p:sp>
        <p:nvSpPr>
          <p:cNvPr id="5" name="Holder 5"/>
          <p:cNvSpPr>
            <a:spLocks noGrp="1"/>
          </p:cNvSpPr>
          <p:nvPr>
            <p:ph type="ftr" sz="quarter" idx="5"/>
          </p:nvPr>
        </p:nvSpPr>
        <p:spPr/>
        <p:txBody>
          <a:bodyPr lIns="0" tIns="0" rIns="0" bIns="0"/>
          <a:lstStyle/>
          <a:p>
            <a:pPr marR="0" algn="ctr">
              <a:lnSpc>
                <a:spcPct val="100000"/>
              </a:lnSpc>
            </a:pPr>
            <a:r>
              <a:rPr sz="1400" dirty="0" smtClean="0">
                <a:latin typeface="Times New Roman"/>
                <a:cs typeface="Times New Roman"/>
              </a:rPr>
              <a:t>Confide</a:t>
            </a:r>
            <a:r>
              <a:rPr sz="1400" spc="-10" dirty="0" smtClean="0">
                <a:latin typeface="Times New Roman"/>
                <a:cs typeface="Times New Roman"/>
              </a:rPr>
              <a:t>n</a:t>
            </a:r>
            <a:r>
              <a:rPr sz="1400" spc="0" dirty="0" smtClean="0">
                <a:latin typeface="Times New Roman"/>
                <a:cs typeface="Times New Roman"/>
              </a:rPr>
              <a:t>t</a:t>
            </a:r>
            <a:r>
              <a:rPr sz="1400" spc="-10" dirty="0" smtClean="0">
                <a:latin typeface="Times New Roman"/>
                <a:cs typeface="Times New Roman"/>
              </a:rPr>
              <a:t>i</a:t>
            </a:r>
            <a:r>
              <a:rPr sz="1400" spc="0" dirty="0" smtClean="0">
                <a:latin typeface="Times New Roman"/>
                <a:cs typeface="Times New Roman"/>
              </a:rPr>
              <a:t>al</a:t>
            </a:r>
            <a:r>
              <a:rPr sz="1400" spc="-35" dirty="0" smtClean="0">
                <a:latin typeface="Times New Roman"/>
                <a:cs typeface="Times New Roman"/>
              </a:rPr>
              <a:t> </a:t>
            </a:r>
            <a:r>
              <a:rPr sz="1400" spc="0" dirty="0" smtClean="0">
                <a:latin typeface="Times New Roman"/>
                <a:cs typeface="Times New Roman"/>
              </a:rPr>
              <a:t>-</a:t>
            </a:r>
            <a:r>
              <a:rPr sz="1400" spc="-5" dirty="0" smtClean="0">
                <a:latin typeface="Times New Roman"/>
                <a:cs typeface="Times New Roman"/>
              </a:rPr>
              <a:t> </a:t>
            </a:r>
            <a:r>
              <a:rPr sz="1400" spc="-10" dirty="0" smtClean="0">
                <a:latin typeface="Times New Roman"/>
                <a:cs typeface="Times New Roman"/>
              </a:rPr>
              <a:t>N</a:t>
            </a:r>
            <a:r>
              <a:rPr sz="1400" spc="0" dirty="0" smtClean="0">
                <a:latin typeface="Times New Roman"/>
                <a:cs typeface="Times New Roman"/>
              </a:rPr>
              <a:t>ot</a:t>
            </a:r>
            <a:r>
              <a:rPr sz="1400" spc="-15" dirty="0" smtClean="0">
                <a:latin typeface="Times New Roman"/>
                <a:cs typeface="Times New Roman"/>
              </a:rPr>
              <a:t> </a:t>
            </a:r>
            <a:r>
              <a:rPr sz="1400" spc="0" dirty="0" smtClean="0">
                <a:latin typeface="Times New Roman"/>
                <a:cs typeface="Times New Roman"/>
              </a:rPr>
              <a:t>to</a:t>
            </a:r>
            <a:r>
              <a:rPr sz="1400" spc="-15" dirty="0" smtClean="0">
                <a:latin typeface="Times New Roman"/>
                <a:cs typeface="Times New Roman"/>
              </a:rPr>
              <a:t> </a:t>
            </a:r>
            <a:r>
              <a:rPr sz="1400" spc="0" dirty="0" smtClean="0">
                <a:latin typeface="Times New Roman"/>
                <a:cs typeface="Times New Roman"/>
              </a:rPr>
              <a:t>be s</a:t>
            </a:r>
            <a:r>
              <a:rPr sz="1400" spc="5" dirty="0" smtClean="0">
                <a:latin typeface="Times New Roman"/>
                <a:cs typeface="Times New Roman"/>
              </a:rPr>
              <a:t>h</a:t>
            </a:r>
            <a:r>
              <a:rPr sz="1400" spc="0" dirty="0" smtClean="0">
                <a:latin typeface="Times New Roman"/>
                <a:cs typeface="Times New Roman"/>
              </a:rPr>
              <a:t>ared</a:t>
            </a:r>
            <a:endParaRPr sz="1400">
              <a:latin typeface="Times New Roman"/>
              <a:cs typeface="Times New Roman"/>
            </a:endParaRPr>
          </a:p>
          <a:p>
            <a:pPr algn="ctr">
              <a:lnSpc>
                <a:spcPct val="100000"/>
              </a:lnSpc>
            </a:pPr>
            <a:r>
              <a:rPr sz="1400" dirty="0" smtClean="0">
                <a:latin typeface="Times New Roman"/>
                <a:cs typeface="Times New Roman"/>
              </a:rPr>
              <a:t>outsi</a:t>
            </a:r>
            <a:r>
              <a:rPr sz="1400" spc="-10" dirty="0" smtClean="0">
                <a:latin typeface="Times New Roman"/>
                <a:cs typeface="Times New Roman"/>
              </a:rPr>
              <a:t>d</a:t>
            </a:r>
            <a:r>
              <a:rPr sz="1400" spc="0" dirty="0" smtClean="0">
                <a:latin typeface="Times New Roman"/>
                <a:cs typeface="Times New Roman"/>
              </a:rPr>
              <a:t>e</a:t>
            </a:r>
            <a:r>
              <a:rPr sz="1400" spc="-30" dirty="0" smtClean="0">
                <a:latin typeface="Times New Roman"/>
                <a:cs typeface="Times New Roman"/>
              </a:rPr>
              <a:t> </a:t>
            </a:r>
            <a:r>
              <a:rPr sz="1400" spc="0" dirty="0" smtClean="0">
                <a:latin typeface="Times New Roman"/>
                <a:cs typeface="Times New Roman"/>
              </a:rPr>
              <a:t>of</a:t>
            </a:r>
            <a:r>
              <a:rPr sz="1400" spc="-15" dirty="0" smtClean="0">
                <a:latin typeface="Times New Roman"/>
                <a:cs typeface="Times New Roman"/>
              </a:rPr>
              <a:t> </a:t>
            </a:r>
            <a:r>
              <a:rPr sz="1400" spc="0" dirty="0" smtClean="0">
                <a:latin typeface="Times New Roman"/>
                <a:cs typeface="Times New Roman"/>
              </a:rPr>
              <a:t>P</a:t>
            </a:r>
            <a:r>
              <a:rPr sz="1400" spc="-10" dirty="0" smtClean="0">
                <a:latin typeface="Times New Roman"/>
                <a:cs typeface="Times New Roman"/>
              </a:rPr>
              <a:t>DO</a:t>
            </a:r>
            <a:r>
              <a:rPr sz="1400" spc="0" dirty="0" smtClean="0">
                <a:latin typeface="Times New Roman"/>
                <a:cs typeface="Times New Roman"/>
              </a:rPr>
              <a:t>/P</a:t>
            </a:r>
            <a:r>
              <a:rPr sz="1400" spc="-10" dirty="0" smtClean="0">
                <a:latin typeface="Times New Roman"/>
                <a:cs typeface="Times New Roman"/>
              </a:rPr>
              <a:t>D</a:t>
            </a:r>
            <a:r>
              <a:rPr sz="1400" spc="0" dirty="0" smtClean="0">
                <a:latin typeface="Times New Roman"/>
                <a:cs typeface="Times New Roman"/>
              </a:rPr>
              <a:t>O</a:t>
            </a:r>
            <a:r>
              <a:rPr sz="1400" spc="-10" dirty="0" smtClean="0">
                <a:latin typeface="Times New Roman"/>
                <a:cs typeface="Times New Roman"/>
              </a:rPr>
              <a:t> </a:t>
            </a:r>
            <a:r>
              <a:rPr sz="1400" spc="0" dirty="0" smtClean="0">
                <a:latin typeface="Times New Roman"/>
                <a:cs typeface="Times New Roman"/>
              </a:rPr>
              <a:t>contractors</a:t>
            </a:r>
            <a:endParaRPr sz="1400">
              <a:latin typeface="Times New Roman"/>
              <a:cs typeface="Times New Roman"/>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18/03/2020</a:t>
            </a:fld>
            <a:endParaRPr lang="en-US" smtClean="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78870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ftr" sz="quarter" idx="5"/>
          </p:nvPr>
        </p:nvSpPr>
        <p:spPr/>
        <p:txBody>
          <a:bodyPr lIns="0" tIns="0" rIns="0" bIns="0"/>
          <a:lstStyle/>
          <a:p>
            <a:pPr marR="0" algn="ctr">
              <a:lnSpc>
                <a:spcPct val="100000"/>
              </a:lnSpc>
            </a:pPr>
            <a:r>
              <a:rPr sz="1400" dirty="0" smtClean="0">
                <a:latin typeface="Times New Roman"/>
                <a:cs typeface="Times New Roman"/>
              </a:rPr>
              <a:t>Confide</a:t>
            </a:r>
            <a:r>
              <a:rPr sz="1400" spc="-10" dirty="0" smtClean="0">
                <a:latin typeface="Times New Roman"/>
                <a:cs typeface="Times New Roman"/>
              </a:rPr>
              <a:t>n</a:t>
            </a:r>
            <a:r>
              <a:rPr sz="1400" spc="0" dirty="0" smtClean="0">
                <a:latin typeface="Times New Roman"/>
                <a:cs typeface="Times New Roman"/>
              </a:rPr>
              <a:t>t</a:t>
            </a:r>
            <a:r>
              <a:rPr sz="1400" spc="-10" dirty="0" smtClean="0">
                <a:latin typeface="Times New Roman"/>
                <a:cs typeface="Times New Roman"/>
              </a:rPr>
              <a:t>i</a:t>
            </a:r>
            <a:r>
              <a:rPr sz="1400" spc="0" dirty="0" smtClean="0">
                <a:latin typeface="Times New Roman"/>
                <a:cs typeface="Times New Roman"/>
              </a:rPr>
              <a:t>al</a:t>
            </a:r>
            <a:r>
              <a:rPr sz="1400" spc="-35" dirty="0" smtClean="0">
                <a:latin typeface="Times New Roman"/>
                <a:cs typeface="Times New Roman"/>
              </a:rPr>
              <a:t> </a:t>
            </a:r>
            <a:r>
              <a:rPr sz="1400" spc="0" dirty="0" smtClean="0">
                <a:latin typeface="Times New Roman"/>
                <a:cs typeface="Times New Roman"/>
              </a:rPr>
              <a:t>-</a:t>
            </a:r>
            <a:r>
              <a:rPr sz="1400" spc="-5" dirty="0" smtClean="0">
                <a:latin typeface="Times New Roman"/>
                <a:cs typeface="Times New Roman"/>
              </a:rPr>
              <a:t> </a:t>
            </a:r>
            <a:r>
              <a:rPr sz="1400" spc="-10" dirty="0" smtClean="0">
                <a:latin typeface="Times New Roman"/>
                <a:cs typeface="Times New Roman"/>
              </a:rPr>
              <a:t>N</a:t>
            </a:r>
            <a:r>
              <a:rPr sz="1400" spc="0" dirty="0" smtClean="0">
                <a:latin typeface="Times New Roman"/>
                <a:cs typeface="Times New Roman"/>
              </a:rPr>
              <a:t>ot</a:t>
            </a:r>
            <a:r>
              <a:rPr sz="1400" spc="-15" dirty="0" smtClean="0">
                <a:latin typeface="Times New Roman"/>
                <a:cs typeface="Times New Roman"/>
              </a:rPr>
              <a:t> </a:t>
            </a:r>
            <a:r>
              <a:rPr sz="1400" spc="0" dirty="0" smtClean="0">
                <a:latin typeface="Times New Roman"/>
                <a:cs typeface="Times New Roman"/>
              </a:rPr>
              <a:t>to</a:t>
            </a:r>
            <a:r>
              <a:rPr sz="1400" spc="-15" dirty="0" smtClean="0">
                <a:latin typeface="Times New Roman"/>
                <a:cs typeface="Times New Roman"/>
              </a:rPr>
              <a:t> </a:t>
            </a:r>
            <a:r>
              <a:rPr sz="1400" spc="0" dirty="0" smtClean="0">
                <a:latin typeface="Times New Roman"/>
                <a:cs typeface="Times New Roman"/>
              </a:rPr>
              <a:t>be s</a:t>
            </a:r>
            <a:r>
              <a:rPr sz="1400" spc="5" dirty="0" smtClean="0">
                <a:latin typeface="Times New Roman"/>
                <a:cs typeface="Times New Roman"/>
              </a:rPr>
              <a:t>h</a:t>
            </a:r>
            <a:r>
              <a:rPr sz="1400" spc="0" dirty="0" smtClean="0">
                <a:latin typeface="Times New Roman"/>
                <a:cs typeface="Times New Roman"/>
              </a:rPr>
              <a:t>ared</a:t>
            </a:r>
            <a:endParaRPr sz="1400">
              <a:latin typeface="Times New Roman"/>
              <a:cs typeface="Times New Roman"/>
            </a:endParaRPr>
          </a:p>
          <a:p>
            <a:pPr algn="ctr">
              <a:lnSpc>
                <a:spcPct val="100000"/>
              </a:lnSpc>
            </a:pPr>
            <a:r>
              <a:rPr sz="1400" dirty="0" smtClean="0">
                <a:latin typeface="Times New Roman"/>
                <a:cs typeface="Times New Roman"/>
              </a:rPr>
              <a:t>outsi</a:t>
            </a:r>
            <a:r>
              <a:rPr sz="1400" spc="-10" dirty="0" smtClean="0">
                <a:latin typeface="Times New Roman"/>
                <a:cs typeface="Times New Roman"/>
              </a:rPr>
              <a:t>d</a:t>
            </a:r>
            <a:r>
              <a:rPr sz="1400" spc="0" dirty="0" smtClean="0">
                <a:latin typeface="Times New Roman"/>
                <a:cs typeface="Times New Roman"/>
              </a:rPr>
              <a:t>e</a:t>
            </a:r>
            <a:r>
              <a:rPr sz="1400" spc="-30" dirty="0" smtClean="0">
                <a:latin typeface="Times New Roman"/>
                <a:cs typeface="Times New Roman"/>
              </a:rPr>
              <a:t> </a:t>
            </a:r>
            <a:r>
              <a:rPr sz="1400" spc="0" dirty="0" smtClean="0">
                <a:latin typeface="Times New Roman"/>
                <a:cs typeface="Times New Roman"/>
              </a:rPr>
              <a:t>of</a:t>
            </a:r>
            <a:r>
              <a:rPr sz="1400" spc="-15" dirty="0" smtClean="0">
                <a:latin typeface="Times New Roman"/>
                <a:cs typeface="Times New Roman"/>
              </a:rPr>
              <a:t> </a:t>
            </a:r>
            <a:r>
              <a:rPr sz="1400" spc="0" dirty="0" smtClean="0">
                <a:latin typeface="Times New Roman"/>
                <a:cs typeface="Times New Roman"/>
              </a:rPr>
              <a:t>P</a:t>
            </a:r>
            <a:r>
              <a:rPr sz="1400" spc="-10" dirty="0" smtClean="0">
                <a:latin typeface="Times New Roman"/>
                <a:cs typeface="Times New Roman"/>
              </a:rPr>
              <a:t>DO</a:t>
            </a:r>
            <a:r>
              <a:rPr sz="1400" spc="0" dirty="0" smtClean="0">
                <a:latin typeface="Times New Roman"/>
                <a:cs typeface="Times New Roman"/>
              </a:rPr>
              <a:t>/P</a:t>
            </a:r>
            <a:r>
              <a:rPr sz="1400" spc="-10" dirty="0" smtClean="0">
                <a:latin typeface="Times New Roman"/>
                <a:cs typeface="Times New Roman"/>
              </a:rPr>
              <a:t>D</a:t>
            </a:r>
            <a:r>
              <a:rPr sz="1400" spc="0" dirty="0" smtClean="0">
                <a:latin typeface="Times New Roman"/>
                <a:cs typeface="Times New Roman"/>
              </a:rPr>
              <a:t>O</a:t>
            </a:r>
            <a:r>
              <a:rPr sz="1400" spc="-10" dirty="0" smtClean="0">
                <a:latin typeface="Times New Roman"/>
                <a:cs typeface="Times New Roman"/>
              </a:rPr>
              <a:t> </a:t>
            </a:r>
            <a:r>
              <a:rPr sz="1400" spc="0" dirty="0" smtClean="0">
                <a:latin typeface="Times New Roman"/>
                <a:cs typeface="Times New Roman"/>
              </a:rPr>
              <a:t>contractors</a:t>
            </a:r>
            <a:endParaRPr sz="1400">
              <a:latin typeface="Times New Roman"/>
              <a:cs typeface="Times New Roman"/>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18/03/2020</a:t>
            </a:fld>
            <a:endParaRPr lang="en-US" smtClean="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695628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p>
            <a:pPr marR="0" algn="ctr">
              <a:lnSpc>
                <a:spcPct val="100000"/>
              </a:lnSpc>
            </a:pPr>
            <a:r>
              <a:rPr sz="1400" dirty="0" smtClean="0">
                <a:latin typeface="Times New Roman"/>
                <a:cs typeface="Times New Roman"/>
              </a:rPr>
              <a:t>Confide</a:t>
            </a:r>
            <a:r>
              <a:rPr sz="1400" spc="-10" dirty="0" smtClean="0">
                <a:latin typeface="Times New Roman"/>
                <a:cs typeface="Times New Roman"/>
              </a:rPr>
              <a:t>n</a:t>
            </a:r>
            <a:r>
              <a:rPr sz="1400" spc="0" dirty="0" smtClean="0">
                <a:latin typeface="Times New Roman"/>
                <a:cs typeface="Times New Roman"/>
              </a:rPr>
              <a:t>t</a:t>
            </a:r>
            <a:r>
              <a:rPr sz="1400" spc="-10" dirty="0" smtClean="0">
                <a:latin typeface="Times New Roman"/>
                <a:cs typeface="Times New Roman"/>
              </a:rPr>
              <a:t>i</a:t>
            </a:r>
            <a:r>
              <a:rPr sz="1400" spc="0" dirty="0" smtClean="0">
                <a:latin typeface="Times New Roman"/>
                <a:cs typeface="Times New Roman"/>
              </a:rPr>
              <a:t>al</a:t>
            </a:r>
            <a:r>
              <a:rPr sz="1400" spc="-35" dirty="0" smtClean="0">
                <a:latin typeface="Times New Roman"/>
                <a:cs typeface="Times New Roman"/>
              </a:rPr>
              <a:t> </a:t>
            </a:r>
            <a:r>
              <a:rPr sz="1400" spc="0" dirty="0" smtClean="0">
                <a:latin typeface="Times New Roman"/>
                <a:cs typeface="Times New Roman"/>
              </a:rPr>
              <a:t>-</a:t>
            </a:r>
            <a:r>
              <a:rPr sz="1400" spc="-5" dirty="0" smtClean="0">
                <a:latin typeface="Times New Roman"/>
                <a:cs typeface="Times New Roman"/>
              </a:rPr>
              <a:t> </a:t>
            </a:r>
            <a:r>
              <a:rPr sz="1400" spc="-10" dirty="0" smtClean="0">
                <a:latin typeface="Times New Roman"/>
                <a:cs typeface="Times New Roman"/>
              </a:rPr>
              <a:t>N</a:t>
            </a:r>
            <a:r>
              <a:rPr sz="1400" spc="0" dirty="0" smtClean="0">
                <a:latin typeface="Times New Roman"/>
                <a:cs typeface="Times New Roman"/>
              </a:rPr>
              <a:t>ot</a:t>
            </a:r>
            <a:r>
              <a:rPr sz="1400" spc="-15" dirty="0" smtClean="0">
                <a:latin typeface="Times New Roman"/>
                <a:cs typeface="Times New Roman"/>
              </a:rPr>
              <a:t> </a:t>
            </a:r>
            <a:r>
              <a:rPr sz="1400" spc="0" dirty="0" smtClean="0">
                <a:latin typeface="Times New Roman"/>
                <a:cs typeface="Times New Roman"/>
              </a:rPr>
              <a:t>to</a:t>
            </a:r>
            <a:r>
              <a:rPr sz="1400" spc="-15" dirty="0" smtClean="0">
                <a:latin typeface="Times New Roman"/>
                <a:cs typeface="Times New Roman"/>
              </a:rPr>
              <a:t> </a:t>
            </a:r>
            <a:r>
              <a:rPr sz="1400" spc="0" dirty="0" smtClean="0">
                <a:latin typeface="Times New Roman"/>
                <a:cs typeface="Times New Roman"/>
              </a:rPr>
              <a:t>be s</a:t>
            </a:r>
            <a:r>
              <a:rPr sz="1400" spc="5" dirty="0" smtClean="0">
                <a:latin typeface="Times New Roman"/>
                <a:cs typeface="Times New Roman"/>
              </a:rPr>
              <a:t>h</a:t>
            </a:r>
            <a:r>
              <a:rPr sz="1400" spc="0" dirty="0" smtClean="0">
                <a:latin typeface="Times New Roman"/>
                <a:cs typeface="Times New Roman"/>
              </a:rPr>
              <a:t>ared</a:t>
            </a:r>
            <a:endParaRPr sz="1400">
              <a:latin typeface="Times New Roman"/>
              <a:cs typeface="Times New Roman"/>
            </a:endParaRPr>
          </a:p>
          <a:p>
            <a:pPr algn="ctr">
              <a:lnSpc>
                <a:spcPct val="100000"/>
              </a:lnSpc>
            </a:pPr>
            <a:r>
              <a:rPr sz="1400" dirty="0" smtClean="0">
                <a:latin typeface="Times New Roman"/>
                <a:cs typeface="Times New Roman"/>
              </a:rPr>
              <a:t>outsi</a:t>
            </a:r>
            <a:r>
              <a:rPr sz="1400" spc="-10" dirty="0" smtClean="0">
                <a:latin typeface="Times New Roman"/>
                <a:cs typeface="Times New Roman"/>
              </a:rPr>
              <a:t>d</a:t>
            </a:r>
            <a:r>
              <a:rPr sz="1400" spc="0" dirty="0" smtClean="0">
                <a:latin typeface="Times New Roman"/>
                <a:cs typeface="Times New Roman"/>
              </a:rPr>
              <a:t>e</a:t>
            </a:r>
            <a:r>
              <a:rPr sz="1400" spc="-30" dirty="0" smtClean="0">
                <a:latin typeface="Times New Roman"/>
                <a:cs typeface="Times New Roman"/>
              </a:rPr>
              <a:t> </a:t>
            </a:r>
            <a:r>
              <a:rPr sz="1400" spc="0" dirty="0" smtClean="0">
                <a:latin typeface="Times New Roman"/>
                <a:cs typeface="Times New Roman"/>
              </a:rPr>
              <a:t>of</a:t>
            </a:r>
            <a:r>
              <a:rPr sz="1400" spc="-15" dirty="0" smtClean="0">
                <a:latin typeface="Times New Roman"/>
                <a:cs typeface="Times New Roman"/>
              </a:rPr>
              <a:t> </a:t>
            </a:r>
            <a:r>
              <a:rPr sz="1400" spc="0" dirty="0" smtClean="0">
                <a:latin typeface="Times New Roman"/>
                <a:cs typeface="Times New Roman"/>
              </a:rPr>
              <a:t>P</a:t>
            </a:r>
            <a:r>
              <a:rPr sz="1400" spc="-10" dirty="0" smtClean="0">
                <a:latin typeface="Times New Roman"/>
                <a:cs typeface="Times New Roman"/>
              </a:rPr>
              <a:t>DO</a:t>
            </a:r>
            <a:r>
              <a:rPr sz="1400" spc="0" dirty="0" smtClean="0">
                <a:latin typeface="Times New Roman"/>
                <a:cs typeface="Times New Roman"/>
              </a:rPr>
              <a:t>/P</a:t>
            </a:r>
            <a:r>
              <a:rPr sz="1400" spc="-10" dirty="0" smtClean="0">
                <a:latin typeface="Times New Roman"/>
                <a:cs typeface="Times New Roman"/>
              </a:rPr>
              <a:t>D</a:t>
            </a:r>
            <a:r>
              <a:rPr sz="1400" spc="0" dirty="0" smtClean="0">
                <a:latin typeface="Times New Roman"/>
                <a:cs typeface="Times New Roman"/>
              </a:rPr>
              <a:t>O</a:t>
            </a:r>
            <a:r>
              <a:rPr sz="1400" spc="-10" dirty="0" smtClean="0">
                <a:latin typeface="Times New Roman"/>
                <a:cs typeface="Times New Roman"/>
              </a:rPr>
              <a:t> </a:t>
            </a:r>
            <a:r>
              <a:rPr sz="1400" spc="0" dirty="0" smtClean="0">
                <a:latin typeface="Times New Roman"/>
                <a:cs typeface="Times New Roman"/>
              </a:rPr>
              <a:t>contractors</a:t>
            </a:r>
            <a:endParaRPr sz="1400">
              <a:latin typeface="Times New Roman"/>
              <a:cs typeface="Times New Roman"/>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18/03/2020</a:t>
            </a:fld>
            <a:endParaRPr lang="en-US" smtClean="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58268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6" name="Slide Number Placeholder 5"/>
          <p:cNvSpPr>
            <a:spLocks noGrp="1"/>
          </p:cNvSpPr>
          <p:nvPr>
            <p:ph type="sldNum" sz="quarter" idx="12"/>
          </p:nvPr>
        </p:nvSpPr>
        <p:spPr/>
        <p:txBody>
          <a:bodyPr/>
          <a:lstStyle/>
          <a:p>
            <a:pPr>
              <a:defRPr/>
            </a:pPr>
            <a:fld id="{10281B74-92C0-4899-8AEC-B63DF05B8251}" type="slidenum">
              <a:rPr lang="en-US" smtClean="0"/>
              <a:pPr>
                <a:defRPr/>
              </a:pPr>
              <a:t>‹#›</a:t>
            </a:fld>
            <a:endParaRPr lang="en-US"/>
          </a:p>
        </p:txBody>
      </p:sp>
    </p:spTree>
    <p:extLst>
      <p:ext uri="{BB962C8B-B14F-4D97-AF65-F5344CB8AC3E}">
        <p14:creationId xmlns:p14="http://schemas.microsoft.com/office/powerpoint/2010/main" val="3731589867"/>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6" name="Slide Number Placeholder 5"/>
          <p:cNvSpPr>
            <a:spLocks noGrp="1"/>
          </p:cNvSpPr>
          <p:nvPr>
            <p:ph type="sldNum" sz="quarter" idx="12"/>
          </p:nvPr>
        </p:nvSpPr>
        <p:spPr/>
        <p:txBody>
          <a:bodyPr/>
          <a:lstStyle/>
          <a:p>
            <a:pPr>
              <a:defRPr/>
            </a:pPr>
            <a:fld id="{10281B74-92C0-4899-8AEC-B63DF05B8251}" type="slidenum">
              <a:rPr lang="en-US" smtClean="0"/>
              <a:pPr>
                <a:defRPr/>
              </a:pPr>
              <a:t>‹#›</a:t>
            </a:fld>
            <a:endParaRPr lang="en-US"/>
          </a:p>
        </p:txBody>
      </p:sp>
    </p:spTree>
    <p:extLst>
      <p:ext uri="{BB962C8B-B14F-4D97-AF65-F5344CB8AC3E}">
        <p14:creationId xmlns:p14="http://schemas.microsoft.com/office/powerpoint/2010/main" val="4005177258"/>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6" name="Slide Number Placeholder 5"/>
          <p:cNvSpPr>
            <a:spLocks noGrp="1"/>
          </p:cNvSpPr>
          <p:nvPr>
            <p:ph type="sldNum" sz="quarter" idx="12"/>
          </p:nvPr>
        </p:nvSpPr>
        <p:spPr/>
        <p:txBody>
          <a:bodyPr/>
          <a:lstStyle/>
          <a:p>
            <a:pPr>
              <a:defRPr/>
            </a:pPr>
            <a:fld id="{10281B74-92C0-4899-8AEC-B63DF05B8251}" type="slidenum">
              <a:rPr lang="en-US" smtClean="0"/>
              <a:pPr>
                <a:defRPr/>
              </a:pPr>
              <a:t>‹#›</a:t>
            </a:fld>
            <a:endParaRPr lang="en-US"/>
          </a:p>
        </p:txBody>
      </p:sp>
    </p:spTree>
    <p:extLst>
      <p:ext uri="{BB962C8B-B14F-4D97-AF65-F5344CB8AC3E}">
        <p14:creationId xmlns:p14="http://schemas.microsoft.com/office/powerpoint/2010/main" val="3597457318"/>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Confidential - Not to be shared outside of PDO/PDO contractors </a:t>
            </a:r>
            <a:endParaRPr lang="en-US"/>
          </a:p>
        </p:txBody>
      </p:sp>
      <p:sp>
        <p:nvSpPr>
          <p:cNvPr id="7" name="Slide Number Placeholder 6"/>
          <p:cNvSpPr>
            <a:spLocks noGrp="1"/>
          </p:cNvSpPr>
          <p:nvPr>
            <p:ph type="sldNum" sz="quarter" idx="12"/>
          </p:nvPr>
        </p:nvSpPr>
        <p:spPr/>
        <p:txBody>
          <a:bodyPr/>
          <a:lstStyle/>
          <a:p>
            <a:pPr>
              <a:defRPr/>
            </a:pPr>
            <a:fld id="{10281B74-92C0-4899-8AEC-B63DF05B8251}" type="slidenum">
              <a:rPr lang="en-US" smtClean="0"/>
              <a:pPr>
                <a:defRPr/>
              </a:pPr>
              <a:t>‹#›</a:t>
            </a:fld>
            <a:endParaRPr lang="en-US"/>
          </a:p>
        </p:txBody>
      </p:sp>
    </p:spTree>
    <p:extLst>
      <p:ext uri="{BB962C8B-B14F-4D97-AF65-F5344CB8AC3E}">
        <p14:creationId xmlns:p14="http://schemas.microsoft.com/office/powerpoint/2010/main" val="3830354360"/>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slideLayout" Target="../slideLayouts/slideLayout22.xml"/><Relationship Id="rId2" Type="http://schemas.openxmlformats.org/officeDocument/2006/relationships/slideLayout" Target="../slideLayouts/slideLayout7.xml"/><Relationship Id="rId16" Type="http://schemas.openxmlformats.org/officeDocument/2006/relationships/slideLayout" Target="../slideLayouts/slideLayout21.xml"/><Relationship Id="rId20"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10" Type="http://schemas.openxmlformats.org/officeDocument/2006/relationships/slideLayout" Target="../slideLayouts/slideLayout15.xml"/><Relationship Id="rId19" Type="http://schemas.openxmlformats.org/officeDocument/2006/relationships/image" Target="../media/image1.jpeg"/><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041905" y="33528"/>
            <a:ext cx="5060188" cy="543981"/>
          </a:xfrm>
          <a:prstGeom prst="rect">
            <a:avLst/>
          </a:prstGeom>
        </p:spPr>
        <p:txBody>
          <a:bodyPr wrap="square" lIns="0" tIns="0" rIns="0" bIns="0">
            <a:noAutofit/>
          </a:bodyPr>
          <a:lstStyle/>
          <a:p>
            <a:endParaRPr/>
          </a:p>
        </p:txBody>
      </p:sp>
      <p:sp>
        <p:nvSpPr>
          <p:cNvPr id="3" name="Holder 3"/>
          <p:cNvSpPr>
            <a:spLocks noGrp="1"/>
          </p:cNvSpPr>
          <p:nvPr>
            <p:ph type="body" idx="1"/>
          </p:nvPr>
        </p:nvSpPr>
        <p:spPr>
          <a:xfrm>
            <a:off x="298450" y="1370711"/>
            <a:ext cx="8547100" cy="2329815"/>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a:xfrm>
            <a:off x="3384041" y="6290055"/>
            <a:ext cx="2375230" cy="438747"/>
          </a:xfrm>
          <a:prstGeom prst="rect">
            <a:avLst/>
          </a:prstGeom>
        </p:spPr>
        <p:txBody>
          <a:bodyPr wrap="square" lIns="0" tIns="0" rIns="0" bIns="0">
            <a:noAutofit/>
          </a:bodyPr>
          <a:lstStyle/>
          <a:p>
            <a:pPr marR="0" algn="ctr">
              <a:lnSpc>
                <a:spcPct val="100000"/>
              </a:lnSpc>
            </a:pPr>
            <a:r>
              <a:rPr sz="1400" dirty="0" smtClean="0">
                <a:latin typeface="Times New Roman"/>
                <a:cs typeface="Times New Roman"/>
              </a:rPr>
              <a:t>Confide</a:t>
            </a:r>
            <a:r>
              <a:rPr sz="1400" spc="-10" dirty="0" smtClean="0">
                <a:latin typeface="Times New Roman"/>
                <a:cs typeface="Times New Roman"/>
              </a:rPr>
              <a:t>n</a:t>
            </a:r>
            <a:r>
              <a:rPr sz="1400" spc="0" dirty="0" smtClean="0">
                <a:latin typeface="Times New Roman"/>
                <a:cs typeface="Times New Roman"/>
              </a:rPr>
              <a:t>t</a:t>
            </a:r>
            <a:r>
              <a:rPr sz="1400" spc="-10" dirty="0" smtClean="0">
                <a:latin typeface="Times New Roman"/>
                <a:cs typeface="Times New Roman"/>
              </a:rPr>
              <a:t>i</a:t>
            </a:r>
            <a:r>
              <a:rPr sz="1400" spc="0" dirty="0" smtClean="0">
                <a:latin typeface="Times New Roman"/>
                <a:cs typeface="Times New Roman"/>
              </a:rPr>
              <a:t>al</a:t>
            </a:r>
            <a:r>
              <a:rPr sz="1400" spc="-35" dirty="0" smtClean="0">
                <a:latin typeface="Times New Roman"/>
                <a:cs typeface="Times New Roman"/>
              </a:rPr>
              <a:t> </a:t>
            </a:r>
            <a:r>
              <a:rPr sz="1400" spc="0" dirty="0" smtClean="0">
                <a:latin typeface="Times New Roman"/>
                <a:cs typeface="Times New Roman"/>
              </a:rPr>
              <a:t>-</a:t>
            </a:r>
            <a:r>
              <a:rPr sz="1400" spc="-5" dirty="0" smtClean="0">
                <a:latin typeface="Times New Roman"/>
                <a:cs typeface="Times New Roman"/>
              </a:rPr>
              <a:t> </a:t>
            </a:r>
            <a:r>
              <a:rPr sz="1400" spc="-10" dirty="0" smtClean="0">
                <a:latin typeface="Times New Roman"/>
                <a:cs typeface="Times New Roman"/>
              </a:rPr>
              <a:t>N</a:t>
            </a:r>
            <a:r>
              <a:rPr sz="1400" spc="0" dirty="0" smtClean="0">
                <a:latin typeface="Times New Roman"/>
                <a:cs typeface="Times New Roman"/>
              </a:rPr>
              <a:t>ot</a:t>
            </a:r>
            <a:r>
              <a:rPr sz="1400" spc="-15" dirty="0" smtClean="0">
                <a:latin typeface="Times New Roman"/>
                <a:cs typeface="Times New Roman"/>
              </a:rPr>
              <a:t> </a:t>
            </a:r>
            <a:r>
              <a:rPr sz="1400" spc="0" dirty="0" smtClean="0">
                <a:latin typeface="Times New Roman"/>
                <a:cs typeface="Times New Roman"/>
              </a:rPr>
              <a:t>to</a:t>
            </a:r>
            <a:r>
              <a:rPr sz="1400" spc="-15" dirty="0" smtClean="0">
                <a:latin typeface="Times New Roman"/>
                <a:cs typeface="Times New Roman"/>
              </a:rPr>
              <a:t> </a:t>
            </a:r>
            <a:r>
              <a:rPr sz="1400" spc="0" dirty="0" smtClean="0">
                <a:latin typeface="Times New Roman"/>
                <a:cs typeface="Times New Roman"/>
              </a:rPr>
              <a:t>be s</a:t>
            </a:r>
            <a:r>
              <a:rPr sz="1400" spc="5" dirty="0" smtClean="0">
                <a:latin typeface="Times New Roman"/>
                <a:cs typeface="Times New Roman"/>
              </a:rPr>
              <a:t>h</a:t>
            </a:r>
            <a:r>
              <a:rPr sz="1400" spc="0" dirty="0" smtClean="0">
                <a:latin typeface="Times New Roman"/>
                <a:cs typeface="Times New Roman"/>
              </a:rPr>
              <a:t>ared</a:t>
            </a:r>
            <a:endParaRPr sz="1400">
              <a:latin typeface="Times New Roman"/>
              <a:cs typeface="Times New Roman"/>
            </a:endParaRPr>
          </a:p>
          <a:p>
            <a:pPr algn="ctr">
              <a:lnSpc>
                <a:spcPct val="100000"/>
              </a:lnSpc>
            </a:pPr>
            <a:r>
              <a:rPr sz="1400" dirty="0" smtClean="0">
                <a:latin typeface="Times New Roman"/>
                <a:cs typeface="Times New Roman"/>
              </a:rPr>
              <a:t>outsi</a:t>
            </a:r>
            <a:r>
              <a:rPr sz="1400" spc="-10" dirty="0" smtClean="0">
                <a:latin typeface="Times New Roman"/>
                <a:cs typeface="Times New Roman"/>
              </a:rPr>
              <a:t>d</a:t>
            </a:r>
            <a:r>
              <a:rPr sz="1400" spc="0" dirty="0" smtClean="0">
                <a:latin typeface="Times New Roman"/>
                <a:cs typeface="Times New Roman"/>
              </a:rPr>
              <a:t>e</a:t>
            </a:r>
            <a:r>
              <a:rPr sz="1400" spc="-30" dirty="0" smtClean="0">
                <a:latin typeface="Times New Roman"/>
                <a:cs typeface="Times New Roman"/>
              </a:rPr>
              <a:t> </a:t>
            </a:r>
            <a:r>
              <a:rPr sz="1400" spc="0" dirty="0" smtClean="0">
                <a:latin typeface="Times New Roman"/>
                <a:cs typeface="Times New Roman"/>
              </a:rPr>
              <a:t>of</a:t>
            </a:r>
            <a:r>
              <a:rPr sz="1400" spc="-15" dirty="0" smtClean="0">
                <a:latin typeface="Times New Roman"/>
                <a:cs typeface="Times New Roman"/>
              </a:rPr>
              <a:t> </a:t>
            </a:r>
            <a:r>
              <a:rPr sz="1400" spc="0" dirty="0" smtClean="0">
                <a:latin typeface="Times New Roman"/>
                <a:cs typeface="Times New Roman"/>
              </a:rPr>
              <a:t>P</a:t>
            </a:r>
            <a:r>
              <a:rPr sz="1400" spc="-10" dirty="0" smtClean="0">
                <a:latin typeface="Times New Roman"/>
                <a:cs typeface="Times New Roman"/>
              </a:rPr>
              <a:t>DO</a:t>
            </a:r>
            <a:r>
              <a:rPr sz="1400" spc="0" dirty="0" smtClean="0">
                <a:latin typeface="Times New Roman"/>
                <a:cs typeface="Times New Roman"/>
              </a:rPr>
              <a:t>/P</a:t>
            </a:r>
            <a:r>
              <a:rPr sz="1400" spc="-10" dirty="0" smtClean="0">
                <a:latin typeface="Times New Roman"/>
                <a:cs typeface="Times New Roman"/>
              </a:rPr>
              <a:t>D</a:t>
            </a:r>
            <a:r>
              <a:rPr sz="1400" spc="0" dirty="0" smtClean="0">
                <a:latin typeface="Times New Roman"/>
                <a:cs typeface="Times New Roman"/>
              </a:rPr>
              <a:t>O</a:t>
            </a:r>
            <a:r>
              <a:rPr sz="1400" spc="-10" dirty="0" smtClean="0">
                <a:latin typeface="Times New Roman"/>
                <a:cs typeface="Times New Roman"/>
              </a:rPr>
              <a:t> </a:t>
            </a:r>
            <a:r>
              <a:rPr sz="1400" spc="0" dirty="0" smtClean="0">
                <a:latin typeface="Times New Roman"/>
                <a:cs typeface="Times New Roman"/>
              </a:rPr>
              <a:t>contractors</a:t>
            </a:r>
            <a:endParaRPr sz="1400">
              <a:latin typeface="Times New Roman"/>
              <a:cs typeface="Times New Roman"/>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noAutofit/>
          </a:bodyPr>
          <a:lstStyle>
            <a:lvl1pPr algn="l">
              <a:defRPr>
                <a:solidFill>
                  <a:schemeClr val="tx1">
                    <a:tint val="75000"/>
                  </a:schemeClr>
                </a:solidFill>
              </a:defRPr>
            </a:lvl1pPr>
          </a:lstStyle>
          <a:p>
            <a:fld id="{1D8BD707-D9CF-40AE-B4C6-C98DA3205C09}" type="datetimeFigureOut">
              <a:rPr lang="en-US" smtClean="0"/>
              <a:t>18/03/2020</a:t>
            </a:fld>
            <a:endParaRPr lang="en-US" smtClean="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no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873317047"/>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18/03/2020</a:t>
            </a:fld>
            <a:endParaRPr lang="en-US"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R="0" algn="ctr">
              <a:lnSpc>
                <a:spcPct val="100000"/>
              </a:lnSpc>
            </a:pPr>
            <a:r>
              <a:rPr lang="en-US" sz="1400" smtClean="0">
                <a:latin typeface="Times New Roman"/>
                <a:cs typeface="Times New Roman"/>
              </a:rPr>
              <a:t>Confide</a:t>
            </a:r>
            <a:r>
              <a:rPr lang="en-US" sz="1400" spc="-10" smtClean="0">
                <a:latin typeface="Times New Roman"/>
                <a:cs typeface="Times New Roman"/>
              </a:rPr>
              <a:t>n</a:t>
            </a:r>
            <a:r>
              <a:rPr lang="en-US" sz="1400" spc="0" smtClean="0">
                <a:latin typeface="Times New Roman"/>
                <a:cs typeface="Times New Roman"/>
              </a:rPr>
              <a:t>t</a:t>
            </a:r>
            <a:r>
              <a:rPr lang="en-US" sz="1400" spc="-10" smtClean="0">
                <a:latin typeface="Times New Roman"/>
                <a:cs typeface="Times New Roman"/>
              </a:rPr>
              <a:t>i</a:t>
            </a:r>
            <a:r>
              <a:rPr lang="en-US" sz="1400" spc="0" smtClean="0">
                <a:latin typeface="Times New Roman"/>
                <a:cs typeface="Times New Roman"/>
              </a:rPr>
              <a:t>al</a:t>
            </a:r>
            <a:r>
              <a:rPr lang="en-US" sz="1400" spc="-35" smtClean="0">
                <a:latin typeface="Times New Roman"/>
                <a:cs typeface="Times New Roman"/>
              </a:rPr>
              <a:t> </a:t>
            </a:r>
            <a:r>
              <a:rPr lang="en-US" sz="1400" spc="0" smtClean="0">
                <a:latin typeface="Times New Roman"/>
                <a:cs typeface="Times New Roman"/>
              </a:rPr>
              <a:t>-</a:t>
            </a:r>
            <a:r>
              <a:rPr lang="en-US" sz="1400" spc="-5" smtClean="0">
                <a:latin typeface="Times New Roman"/>
                <a:cs typeface="Times New Roman"/>
              </a:rPr>
              <a:t> </a:t>
            </a:r>
            <a:r>
              <a:rPr lang="en-US" sz="1400" spc="-10" smtClean="0">
                <a:latin typeface="Times New Roman"/>
                <a:cs typeface="Times New Roman"/>
              </a:rPr>
              <a:t>N</a:t>
            </a:r>
            <a:r>
              <a:rPr lang="en-US" sz="1400" spc="0" smtClean="0">
                <a:latin typeface="Times New Roman"/>
                <a:cs typeface="Times New Roman"/>
              </a:rPr>
              <a:t>ot</a:t>
            </a:r>
            <a:r>
              <a:rPr lang="en-US" sz="1400" spc="-15" smtClean="0">
                <a:latin typeface="Times New Roman"/>
                <a:cs typeface="Times New Roman"/>
              </a:rPr>
              <a:t> </a:t>
            </a:r>
            <a:r>
              <a:rPr lang="en-US" sz="1400" spc="0" smtClean="0">
                <a:latin typeface="Times New Roman"/>
                <a:cs typeface="Times New Roman"/>
              </a:rPr>
              <a:t>to</a:t>
            </a:r>
            <a:r>
              <a:rPr lang="en-US" sz="1400" spc="-15" smtClean="0">
                <a:latin typeface="Times New Roman"/>
                <a:cs typeface="Times New Roman"/>
              </a:rPr>
              <a:t> </a:t>
            </a:r>
            <a:r>
              <a:rPr lang="en-US" sz="1400" spc="0" smtClean="0">
                <a:latin typeface="Times New Roman"/>
                <a:cs typeface="Times New Roman"/>
              </a:rPr>
              <a:t>be s</a:t>
            </a:r>
            <a:r>
              <a:rPr lang="en-US" sz="1400" spc="5" smtClean="0">
                <a:latin typeface="Times New Roman"/>
                <a:cs typeface="Times New Roman"/>
              </a:rPr>
              <a:t>h</a:t>
            </a:r>
            <a:r>
              <a:rPr lang="en-US" sz="1400" spc="0" smtClean="0">
                <a:latin typeface="Times New Roman"/>
                <a:cs typeface="Times New Roman"/>
              </a:rPr>
              <a:t>ared</a:t>
            </a:r>
            <a:endParaRPr lang="en-US" sz="1400" smtClean="0">
              <a:latin typeface="Times New Roman"/>
              <a:cs typeface="Times New Roman"/>
            </a:endParaRPr>
          </a:p>
          <a:p>
            <a:pPr algn="ctr">
              <a:lnSpc>
                <a:spcPct val="100000"/>
              </a:lnSpc>
            </a:pPr>
            <a:r>
              <a:rPr lang="en-US" sz="1400" smtClean="0">
                <a:latin typeface="Times New Roman"/>
                <a:cs typeface="Times New Roman"/>
              </a:rPr>
              <a:t>outsi</a:t>
            </a:r>
            <a:r>
              <a:rPr lang="en-US" sz="1400" spc="-10" smtClean="0">
                <a:latin typeface="Times New Roman"/>
                <a:cs typeface="Times New Roman"/>
              </a:rPr>
              <a:t>d</a:t>
            </a:r>
            <a:r>
              <a:rPr lang="en-US" sz="1400" spc="0" smtClean="0">
                <a:latin typeface="Times New Roman"/>
                <a:cs typeface="Times New Roman"/>
              </a:rPr>
              <a:t>e</a:t>
            </a:r>
            <a:r>
              <a:rPr lang="en-US" sz="1400" spc="-30" smtClean="0">
                <a:latin typeface="Times New Roman"/>
                <a:cs typeface="Times New Roman"/>
              </a:rPr>
              <a:t> </a:t>
            </a:r>
            <a:r>
              <a:rPr lang="en-US" sz="1400" spc="0" smtClean="0">
                <a:latin typeface="Times New Roman"/>
                <a:cs typeface="Times New Roman"/>
              </a:rPr>
              <a:t>of</a:t>
            </a:r>
            <a:r>
              <a:rPr lang="en-US" sz="1400" spc="-15" smtClean="0">
                <a:latin typeface="Times New Roman"/>
                <a:cs typeface="Times New Roman"/>
              </a:rPr>
              <a:t> </a:t>
            </a:r>
            <a:r>
              <a:rPr lang="en-US" sz="1400" spc="0" smtClean="0">
                <a:latin typeface="Times New Roman"/>
                <a:cs typeface="Times New Roman"/>
              </a:rPr>
              <a:t>P</a:t>
            </a:r>
            <a:r>
              <a:rPr lang="en-US" sz="1400" spc="-10" smtClean="0">
                <a:latin typeface="Times New Roman"/>
                <a:cs typeface="Times New Roman"/>
              </a:rPr>
              <a:t>DO</a:t>
            </a:r>
            <a:r>
              <a:rPr lang="en-US" sz="1400" spc="0" smtClean="0">
                <a:latin typeface="Times New Roman"/>
                <a:cs typeface="Times New Roman"/>
              </a:rPr>
              <a:t>/P</a:t>
            </a:r>
            <a:r>
              <a:rPr lang="en-US" sz="1400" spc="-10" smtClean="0">
                <a:latin typeface="Times New Roman"/>
                <a:cs typeface="Times New Roman"/>
              </a:rPr>
              <a:t>D</a:t>
            </a:r>
            <a:r>
              <a:rPr lang="en-US" sz="1400" spc="0" smtClean="0">
                <a:latin typeface="Times New Roman"/>
                <a:cs typeface="Times New Roman"/>
              </a:rPr>
              <a:t>O</a:t>
            </a:r>
            <a:r>
              <a:rPr lang="en-US" sz="1400" spc="-10" smtClean="0">
                <a:latin typeface="Times New Roman"/>
                <a:cs typeface="Times New Roman"/>
              </a:rPr>
              <a:t> </a:t>
            </a:r>
            <a:r>
              <a:rPr lang="en-US" sz="1400" spc="0" smtClean="0">
                <a:latin typeface="Times New Roman"/>
                <a:cs typeface="Times New Roman"/>
              </a:rPr>
              <a:t>contractors</a:t>
            </a:r>
            <a:endParaRPr lang="en-US" sz="1400">
              <a:latin typeface="Times New Roman"/>
              <a:cs typeface="Times New Roman"/>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a:p>
        </p:txBody>
      </p:sp>
      <p:pic>
        <p:nvPicPr>
          <p:cNvPr id="2051" name="Picture 3" descr="C:\Ruchi\Ruchi\PDO\2012\Corporate Identity\PDO ppt 2.jpg"/>
          <p:cNvPicPr>
            <a:picLocks noChangeAspect="1" noChangeArrowheads="1"/>
          </p:cNvPicPr>
          <p:nvPr/>
        </p:nvPicPr>
        <p:blipFill>
          <a:blip r:embed="rId19" cstate="email">
            <a:extLst>
              <a:ext uri="{28A0092B-C50C-407E-A947-70E740481C1C}">
                <a14:useLocalDpi xmlns:a14="http://schemas.microsoft.com/office/drawing/2010/main"/>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9" name="Rectangle 8"/>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 name="Content Placeholder 3" descr="PPT option1.jpg"/>
          <p:cNvPicPr>
            <a:picLocks noChangeAspect="1"/>
          </p:cNvPicPr>
          <p:nvPr userDrawn="1"/>
        </p:nvPicPr>
        <p:blipFill>
          <a:blip r:embed="rId20" cstate="email"/>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40814264"/>
      </p:ext>
    </p:extLst>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 id="2147484043" r:id="rId13"/>
    <p:sldLayoutId id="2147484044" r:id="rId14"/>
    <p:sldLayoutId id="2147484045" r:id="rId15"/>
    <p:sldLayoutId id="2147484029" r:id="rId16"/>
    <p:sldLayoutId id="2147483974"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0" y="265684"/>
            <a:ext cx="9144000" cy="6592570"/>
          </a:xfrm>
          <a:prstGeom prst="rect">
            <a:avLst/>
          </a:prstGeom>
        </p:spPr>
        <p:txBody>
          <a:bodyPr vert="horz" wrap="square" lIns="0" tIns="0" rIns="0" bIns="0" rtlCol="0">
            <a:noAutofit/>
          </a:bodyPr>
          <a:lstStyle/>
          <a:p>
            <a:pPr marL="853440" marR="0" lvl="0" indent="0" algn="l" defTabSz="914400" rtl="0" eaLnBrk="1" fontAlgn="auto" latinLnBrk="0" hangingPunct="1">
              <a:lnSpc>
                <a:spcPct val="100000"/>
              </a:lnSpc>
              <a:spcBef>
                <a:spcPts val="0"/>
              </a:spcBef>
              <a:spcAft>
                <a:spcPts val="0"/>
              </a:spcAft>
              <a:buClrTx/>
              <a:buSzTx/>
              <a:buFontTx/>
              <a:buNone/>
              <a:tabLst/>
              <a:defRPr/>
            </a:pPr>
            <a:r>
              <a:rPr kumimoji="0" sz="2000" b="1" i="1" u="none" strike="noStrike" kern="1200" cap="none" spc="-20" normalizeH="0" baseline="0" noProof="0" dirty="0" smtClean="0">
                <a:ln>
                  <a:noFill/>
                </a:ln>
                <a:solidFill>
                  <a:srgbClr val="CCCCFF"/>
                </a:solidFill>
                <a:effectLst/>
                <a:uLnTx/>
                <a:uFillTx/>
                <a:latin typeface="Arial"/>
                <a:ea typeface="+mn-ea"/>
                <a:cs typeface="Arial"/>
              </a:rPr>
              <a:t>M</a:t>
            </a:r>
            <a:r>
              <a:rPr kumimoji="0" sz="2000" b="1" i="1" u="none" strike="noStrike" kern="1200" cap="none" spc="0" normalizeH="0" baseline="0" noProof="0" dirty="0" smtClean="0">
                <a:ln>
                  <a:noFill/>
                </a:ln>
                <a:solidFill>
                  <a:srgbClr val="CCCCFF"/>
                </a:solidFill>
                <a:effectLst/>
                <a:uLnTx/>
                <a:uFillTx/>
                <a:latin typeface="Arial"/>
                <a:ea typeface="+mn-ea"/>
                <a:cs typeface="Arial"/>
              </a:rPr>
              <a:t>ain</a:t>
            </a:r>
            <a:r>
              <a:rPr kumimoji="0" sz="2000" b="1" i="1" u="none" strike="noStrike" kern="1200" cap="none" spc="-10" normalizeH="0" baseline="0" noProof="0" dirty="0" smtClean="0">
                <a:ln>
                  <a:noFill/>
                </a:ln>
                <a:solidFill>
                  <a:srgbClr val="CCCCFF"/>
                </a:solidFill>
                <a:effectLst/>
                <a:uLnTx/>
                <a:uFillTx/>
                <a:latin typeface="Arial"/>
                <a:ea typeface="+mn-ea"/>
                <a:cs typeface="Arial"/>
              </a:rPr>
              <a:t> </a:t>
            </a:r>
            <a:r>
              <a:rPr kumimoji="0" sz="2000" b="1" i="1" u="none" strike="noStrike" kern="1200" cap="none" spc="0" normalizeH="0" baseline="0" noProof="0" dirty="0" smtClean="0">
                <a:ln>
                  <a:noFill/>
                </a:ln>
                <a:solidFill>
                  <a:srgbClr val="CCCCFF"/>
                </a:solidFill>
                <a:effectLst/>
                <a:uLnTx/>
                <a:uFillTx/>
                <a:latin typeface="Arial"/>
                <a:ea typeface="+mn-ea"/>
                <a:cs typeface="Arial"/>
              </a:rPr>
              <a:t>c</a:t>
            </a:r>
            <a:r>
              <a:rPr kumimoji="0" sz="2000" b="1" i="1" u="none" strike="noStrike" kern="1200" cap="none" spc="-10" normalizeH="0" baseline="0" noProof="0" dirty="0" smtClean="0">
                <a:ln>
                  <a:noFill/>
                </a:ln>
                <a:solidFill>
                  <a:srgbClr val="CCCCFF"/>
                </a:solidFill>
                <a:effectLst/>
                <a:uLnTx/>
                <a:uFillTx/>
                <a:latin typeface="Arial"/>
                <a:ea typeface="+mn-ea"/>
                <a:cs typeface="Arial"/>
              </a:rPr>
              <a:t>o</a:t>
            </a:r>
            <a:r>
              <a:rPr kumimoji="0" sz="2000" b="1" i="1" u="none" strike="noStrike" kern="1200" cap="none" spc="0" normalizeH="0" baseline="0" noProof="0" dirty="0" smtClean="0">
                <a:ln>
                  <a:noFill/>
                </a:ln>
                <a:solidFill>
                  <a:srgbClr val="CCCCFF"/>
                </a:solidFill>
                <a:effectLst/>
                <a:uLnTx/>
                <a:uFillTx/>
                <a:latin typeface="Arial"/>
                <a:ea typeface="+mn-ea"/>
                <a:cs typeface="Arial"/>
              </a:rPr>
              <a:t>ntractor</a:t>
            </a:r>
            <a:r>
              <a:rPr kumimoji="0" sz="2000" b="1" i="1" u="none" strike="noStrike" kern="1200" cap="none" spc="-45" normalizeH="0" baseline="0" noProof="0" dirty="0" smtClean="0">
                <a:ln>
                  <a:noFill/>
                </a:ln>
                <a:solidFill>
                  <a:srgbClr val="CCCCFF"/>
                </a:solidFill>
                <a:effectLst/>
                <a:uLnTx/>
                <a:uFillTx/>
                <a:latin typeface="Arial"/>
                <a:ea typeface="+mn-ea"/>
                <a:cs typeface="Arial"/>
              </a:rPr>
              <a:t> </a:t>
            </a:r>
            <a:r>
              <a:rPr kumimoji="0" sz="2000" b="1" i="1" u="none" strike="noStrike" kern="1200" cap="none" spc="0" normalizeH="0" baseline="0" noProof="0" dirty="0" smtClean="0">
                <a:ln>
                  <a:noFill/>
                </a:ln>
                <a:solidFill>
                  <a:srgbClr val="CCCCFF"/>
                </a:solidFill>
                <a:effectLst/>
                <a:uLnTx/>
                <a:uFillTx/>
                <a:latin typeface="Arial"/>
                <a:ea typeface="+mn-ea"/>
                <a:cs typeface="Arial"/>
              </a:rPr>
              <a:t>na</a:t>
            </a:r>
            <a:r>
              <a:rPr kumimoji="0" sz="2000" b="1" i="1" u="none" strike="noStrike" kern="1200" cap="none" spc="-10" normalizeH="0" baseline="0" noProof="0" dirty="0" smtClean="0">
                <a:ln>
                  <a:noFill/>
                </a:ln>
                <a:solidFill>
                  <a:srgbClr val="CCCCFF"/>
                </a:solidFill>
                <a:effectLst/>
                <a:uLnTx/>
                <a:uFillTx/>
                <a:latin typeface="Arial"/>
                <a:ea typeface="+mn-ea"/>
                <a:cs typeface="Arial"/>
              </a:rPr>
              <a:t>m</a:t>
            </a:r>
            <a:r>
              <a:rPr kumimoji="0" sz="2000" b="1" i="1" u="none" strike="noStrike" kern="1200" cap="none" spc="0" normalizeH="0" baseline="0" noProof="0" dirty="0" smtClean="0">
                <a:ln>
                  <a:noFill/>
                </a:ln>
                <a:solidFill>
                  <a:srgbClr val="CCCCFF"/>
                </a:solidFill>
                <a:effectLst/>
                <a:uLnTx/>
                <a:uFillTx/>
                <a:latin typeface="Arial"/>
                <a:ea typeface="+mn-ea"/>
                <a:cs typeface="Arial"/>
              </a:rPr>
              <a:t>e</a:t>
            </a:r>
            <a:r>
              <a:rPr kumimoji="0" sz="2000" b="1" i="1" u="none" strike="noStrike" kern="1200" cap="none" spc="-10" normalizeH="0" baseline="0" noProof="0" dirty="0" smtClean="0">
                <a:ln>
                  <a:noFill/>
                </a:ln>
                <a:solidFill>
                  <a:srgbClr val="CCCCFF"/>
                </a:solidFill>
                <a:effectLst/>
                <a:uLnTx/>
                <a:uFillTx/>
                <a:latin typeface="Arial"/>
                <a:ea typeface="+mn-ea"/>
                <a:cs typeface="Arial"/>
              </a:rPr>
              <a:t> </a:t>
            </a:r>
            <a:r>
              <a:rPr kumimoji="0" sz="2000" b="1" i="1" u="none" strike="noStrike" kern="1200" cap="none" spc="0" normalizeH="0" baseline="0" noProof="0" dirty="0" smtClean="0">
                <a:ln>
                  <a:noFill/>
                </a:ln>
                <a:solidFill>
                  <a:srgbClr val="CCCCFF"/>
                </a:solidFill>
                <a:effectLst/>
                <a:uLnTx/>
                <a:uFillTx/>
                <a:latin typeface="Arial"/>
                <a:ea typeface="+mn-ea"/>
                <a:cs typeface="Arial"/>
              </a:rPr>
              <a:t>–</a:t>
            </a:r>
            <a:r>
              <a:rPr kumimoji="0" sz="2000" b="1" i="1" u="none" strike="noStrike" kern="1200" cap="none" spc="-5" normalizeH="0" baseline="0" noProof="0" dirty="0" smtClean="0">
                <a:ln>
                  <a:noFill/>
                </a:ln>
                <a:solidFill>
                  <a:srgbClr val="CCCCFF"/>
                </a:solidFill>
                <a:effectLst/>
                <a:uLnTx/>
                <a:uFillTx/>
                <a:latin typeface="Arial"/>
                <a:ea typeface="+mn-ea"/>
                <a:cs typeface="Arial"/>
              </a:rPr>
              <a:t> </a:t>
            </a:r>
            <a:r>
              <a:rPr kumimoji="0" sz="2000" b="1" i="1" u="none" strike="noStrike" kern="1200" cap="none" spc="0" normalizeH="0" baseline="0" noProof="0" dirty="0" smtClean="0">
                <a:ln>
                  <a:noFill/>
                </a:ln>
                <a:solidFill>
                  <a:srgbClr val="CCCCFF"/>
                </a:solidFill>
                <a:effectLst/>
                <a:uLnTx/>
                <a:uFillTx/>
                <a:latin typeface="Arial"/>
                <a:ea typeface="+mn-ea"/>
                <a:cs typeface="Arial"/>
              </a:rPr>
              <a:t>LT</a:t>
            </a:r>
            <a:r>
              <a:rPr kumimoji="0" sz="2000" b="1" i="1" u="none" strike="noStrike" kern="1200" cap="none" spc="-10" normalizeH="0" baseline="0" noProof="0" dirty="0" smtClean="0">
                <a:ln>
                  <a:noFill/>
                </a:ln>
                <a:solidFill>
                  <a:srgbClr val="CCCCFF"/>
                </a:solidFill>
                <a:effectLst/>
                <a:uLnTx/>
                <a:uFillTx/>
                <a:latin typeface="Arial"/>
                <a:ea typeface="+mn-ea"/>
                <a:cs typeface="Arial"/>
              </a:rPr>
              <a:t>I</a:t>
            </a:r>
            <a:r>
              <a:rPr kumimoji="0" sz="2000" b="1" i="1" u="none" strike="noStrike" kern="1200" cap="none" spc="0" normalizeH="0" baseline="0" noProof="0" dirty="0" smtClean="0">
                <a:ln>
                  <a:noFill/>
                </a:ln>
                <a:solidFill>
                  <a:srgbClr val="CCCCFF"/>
                </a:solidFill>
                <a:effectLst/>
                <a:uLnTx/>
                <a:uFillTx/>
                <a:latin typeface="Arial"/>
                <a:ea typeface="+mn-ea"/>
                <a:cs typeface="Arial"/>
              </a:rPr>
              <a:t>#</a:t>
            </a:r>
            <a:r>
              <a:rPr kumimoji="0" sz="2000" b="1" i="1" u="none" strike="noStrike" kern="1200" cap="none" spc="-15" normalizeH="0" baseline="0" noProof="0" dirty="0" smtClean="0">
                <a:ln>
                  <a:noFill/>
                </a:ln>
                <a:solidFill>
                  <a:srgbClr val="CCCCFF"/>
                </a:solidFill>
                <a:effectLst/>
                <a:uLnTx/>
                <a:uFillTx/>
                <a:latin typeface="Arial"/>
                <a:ea typeface="+mn-ea"/>
                <a:cs typeface="Arial"/>
              </a:rPr>
              <a:t> </a:t>
            </a:r>
            <a:r>
              <a:rPr kumimoji="0" sz="2000" b="1" i="1" u="none" strike="noStrike" kern="1200" cap="none" spc="0" normalizeH="0" baseline="0" noProof="0" dirty="0" smtClean="0">
                <a:ln>
                  <a:noFill/>
                </a:ln>
                <a:solidFill>
                  <a:srgbClr val="CCCCFF"/>
                </a:solidFill>
                <a:effectLst/>
                <a:uLnTx/>
                <a:uFillTx/>
                <a:latin typeface="Arial"/>
                <a:ea typeface="+mn-ea"/>
                <a:cs typeface="Arial"/>
              </a:rPr>
              <a:t>-</a:t>
            </a:r>
            <a:r>
              <a:rPr kumimoji="0" sz="2000" b="1" i="1" u="none" strike="noStrike" kern="1200" cap="none" spc="-15" normalizeH="0" baseline="0" noProof="0" dirty="0" smtClean="0">
                <a:ln>
                  <a:noFill/>
                </a:ln>
                <a:solidFill>
                  <a:srgbClr val="CCCCFF"/>
                </a:solidFill>
                <a:effectLst/>
                <a:uLnTx/>
                <a:uFillTx/>
                <a:latin typeface="Arial"/>
                <a:ea typeface="+mn-ea"/>
                <a:cs typeface="Arial"/>
              </a:rPr>
              <a:t> </a:t>
            </a:r>
            <a:r>
              <a:rPr kumimoji="0" sz="2000" b="1" i="1" u="none" strike="noStrike" kern="1200" cap="none" spc="0" normalizeH="0" baseline="0" noProof="0" dirty="0" smtClean="0">
                <a:ln>
                  <a:noFill/>
                </a:ln>
                <a:solidFill>
                  <a:srgbClr val="CCCCFF"/>
                </a:solidFill>
                <a:effectLst/>
                <a:uLnTx/>
                <a:uFillTx/>
                <a:latin typeface="Arial"/>
                <a:ea typeface="+mn-ea"/>
                <a:cs typeface="Arial"/>
              </a:rPr>
              <a:t>Da</a:t>
            </a:r>
            <a:r>
              <a:rPr kumimoji="0" sz="2000" b="1" i="1" u="none" strike="noStrike" kern="1200" cap="none" spc="5" normalizeH="0" baseline="0" noProof="0" dirty="0" smtClean="0">
                <a:ln>
                  <a:noFill/>
                </a:ln>
                <a:solidFill>
                  <a:srgbClr val="CCCCFF"/>
                </a:solidFill>
                <a:effectLst/>
                <a:uLnTx/>
                <a:uFillTx/>
                <a:latin typeface="Arial"/>
                <a:ea typeface="+mn-ea"/>
                <a:cs typeface="Arial"/>
              </a:rPr>
              <a:t>t</a:t>
            </a:r>
            <a:r>
              <a:rPr kumimoji="0" sz="2000" b="1" i="1" u="none" strike="noStrike" kern="1200" cap="none" spc="0" normalizeH="0" baseline="0" noProof="0" dirty="0" smtClean="0">
                <a:ln>
                  <a:noFill/>
                </a:ln>
                <a:solidFill>
                  <a:srgbClr val="CCCCFF"/>
                </a:solidFill>
                <a:effectLst/>
                <a:uLnTx/>
                <a:uFillTx/>
                <a:latin typeface="Arial"/>
                <a:ea typeface="+mn-ea"/>
                <a:cs typeface="Arial"/>
              </a:rPr>
              <a:t>e</a:t>
            </a:r>
            <a:r>
              <a:rPr kumimoji="0" sz="2000" b="1" i="1" u="none" strike="noStrike" kern="1200" cap="none" spc="-30" normalizeH="0" baseline="0" noProof="0" dirty="0" smtClean="0">
                <a:ln>
                  <a:noFill/>
                </a:ln>
                <a:solidFill>
                  <a:srgbClr val="CCCCFF"/>
                </a:solidFill>
                <a:effectLst/>
                <a:uLnTx/>
                <a:uFillTx/>
                <a:latin typeface="Arial"/>
                <a:ea typeface="+mn-ea"/>
                <a:cs typeface="Arial"/>
              </a:rPr>
              <a:t> </a:t>
            </a:r>
            <a:r>
              <a:rPr kumimoji="0" sz="2000" b="1" i="1" u="none" strike="noStrike" kern="1200" cap="none" spc="0" normalizeH="0" baseline="0" noProof="0" dirty="0" smtClean="0">
                <a:ln>
                  <a:noFill/>
                </a:ln>
                <a:solidFill>
                  <a:srgbClr val="CCCCFF"/>
                </a:solidFill>
                <a:effectLst/>
                <a:uLnTx/>
                <a:uFillTx/>
                <a:latin typeface="Arial"/>
                <a:ea typeface="+mn-ea"/>
                <a:cs typeface="Arial"/>
              </a:rPr>
              <a:t>of </a:t>
            </a:r>
            <a:r>
              <a:rPr kumimoji="0" sz="2000" b="1" i="1" u="none" strike="noStrike" kern="1200" cap="none" spc="-10" normalizeH="0" baseline="0" noProof="0" dirty="0" smtClean="0">
                <a:ln>
                  <a:noFill/>
                </a:ln>
                <a:solidFill>
                  <a:srgbClr val="CCCCFF"/>
                </a:solidFill>
                <a:effectLst/>
                <a:uLnTx/>
                <a:uFillTx/>
                <a:latin typeface="Arial"/>
                <a:ea typeface="+mn-ea"/>
                <a:cs typeface="Arial"/>
              </a:rPr>
              <a:t>i</a:t>
            </a:r>
            <a:r>
              <a:rPr kumimoji="0" sz="2000" b="1" i="1" u="none" strike="noStrike" kern="1200" cap="none" spc="0" normalizeH="0" baseline="0" noProof="0" dirty="0" smtClean="0">
                <a:ln>
                  <a:noFill/>
                </a:ln>
                <a:solidFill>
                  <a:srgbClr val="CCCCFF"/>
                </a:solidFill>
                <a:effectLst/>
                <a:uLnTx/>
                <a:uFillTx/>
                <a:latin typeface="Arial"/>
                <a:ea typeface="+mn-ea"/>
                <a:cs typeface="Arial"/>
              </a:rPr>
              <a:t>nc</a:t>
            </a:r>
            <a:r>
              <a:rPr kumimoji="0" sz="2000" b="1" i="1" u="none" strike="noStrike" kern="1200" cap="none" spc="-10" normalizeH="0" baseline="0" noProof="0" dirty="0" smtClean="0">
                <a:ln>
                  <a:noFill/>
                </a:ln>
                <a:solidFill>
                  <a:srgbClr val="CCCCFF"/>
                </a:solidFill>
                <a:effectLst/>
                <a:uLnTx/>
                <a:uFillTx/>
                <a:latin typeface="Arial"/>
                <a:ea typeface="+mn-ea"/>
                <a:cs typeface="Arial"/>
              </a:rPr>
              <a:t>i</a:t>
            </a:r>
            <a:r>
              <a:rPr kumimoji="0" sz="2000" b="1" i="1" u="none" strike="noStrike" kern="1200" cap="none" spc="0" normalizeH="0" baseline="0" noProof="0" dirty="0" smtClean="0">
                <a:ln>
                  <a:noFill/>
                </a:ln>
                <a:solidFill>
                  <a:srgbClr val="CCCCFF"/>
                </a:solidFill>
                <a:effectLst/>
                <a:uLnTx/>
                <a:uFillTx/>
                <a:latin typeface="Arial"/>
                <a:ea typeface="+mn-ea"/>
                <a:cs typeface="Arial"/>
              </a:rPr>
              <a:t>dent</a:t>
            </a:r>
            <a:endParaRPr kumimoji="0" sz="2000" b="0" i="0" u="none" strike="noStrike" kern="1200" cap="none" spc="0" normalizeH="0" baseline="0" noProof="0">
              <a:ln>
                <a:noFill/>
              </a:ln>
              <a:solidFill>
                <a:prstClr val="black"/>
              </a:solidFill>
              <a:effectLst/>
              <a:uLnTx/>
              <a:uFillTx/>
              <a:latin typeface="Arial"/>
              <a:ea typeface="+mn-ea"/>
              <a:cs typeface="Arial"/>
            </a:endParaRPr>
          </a:p>
        </p:txBody>
      </p:sp>
      <p:sp>
        <p:nvSpPr>
          <p:cNvPr id="3" name="object 3"/>
          <p:cNvSpPr/>
          <p:nvPr/>
        </p:nvSpPr>
        <p:spPr>
          <a:xfrm>
            <a:off x="0" y="0"/>
            <a:ext cx="9144000" cy="6857999"/>
          </a:xfrm>
          <a:custGeom>
            <a:avLst/>
            <a:gdLst/>
            <a:ahLst/>
            <a:cxnLst/>
            <a:rect l="l" t="t" r="r" b="b"/>
            <a:pathLst>
              <a:path w="9144000" h="6857999">
                <a:moveTo>
                  <a:pt x="0" y="6858000"/>
                </a:moveTo>
                <a:lnTo>
                  <a:pt x="9144000" y="6858000"/>
                </a:lnTo>
                <a:lnTo>
                  <a:pt x="9144000" y="0"/>
                </a:lnTo>
                <a:lnTo>
                  <a:pt x="0" y="0"/>
                </a:lnTo>
                <a:lnTo>
                  <a:pt x="0" y="6858000"/>
                </a:lnTo>
              </a:path>
            </a:pathLst>
          </a:custGeom>
          <a:solidFill>
            <a:srgbClr val="FFFFFF"/>
          </a:solid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0" y="0"/>
            <a:ext cx="9144000" cy="6857998"/>
          </a:xfrm>
          <a:custGeom>
            <a:avLst/>
            <a:gdLst/>
            <a:ahLst/>
            <a:cxnLst/>
            <a:rect l="l" t="t" r="r" b="b"/>
            <a:pathLst>
              <a:path w="9144000" h="6857998">
                <a:moveTo>
                  <a:pt x="9144000" y="6857999"/>
                </a:moveTo>
                <a:lnTo>
                  <a:pt x="9144000" y="0"/>
                </a:lnTo>
              </a:path>
              <a:path w="9144000" h="6857998">
                <a:moveTo>
                  <a:pt x="0" y="0"/>
                </a:moveTo>
                <a:lnTo>
                  <a:pt x="0" y="6857999"/>
                </a:lnTo>
              </a:path>
            </a:pathLst>
          </a:custGeom>
          <a:ln w="9144">
            <a:solidFill>
              <a:srgbClr val="000000"/>
            </a:solidFill>
          </a:ln>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0" y="-76200"/>
            <a:ext cx="9143999" cy="6857998"/>
          </a:xfrm>
          <a:prstGeom prst="rect">
            <a:avLst/>
          </a:prstGeom>
          <a:blipFill>
            <a:blip r:embed="rId3" cstate="print"/>
            <a:stretch>
              <a:fillRect/>
            </a:stretch>
          </a:blip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450903" y="5317716"/>
            <a:ext cx="5156341" cy="713798"/>
          </a:xfrm>
          <a:prstGeom prst="rect">
            <a:avLst/>
          </a:prstGeom>
          <a:solidFill>
            <a:srgbClr val="0000FF"/>
          </a:solidFill>
          <a:ln>
            <a:noFill/>
          </a:ln>
        </p:spPr>
        <p:style>
          <a:lnRef idx="2">
            <a:schemeClr val="dk1"/>
          </a:lnRef>
          <a:fillRef idx="1">
            <a:schemeClr val="lt1"/>
          </a:fillRef>
          <a:effectRef idx="0">
            <a:schemeClr val="dk1"/>
          </a:effectRef>
          <a:fontRef idx="minor">
            <a:schemeClr val="dk1"/>
          </a:fontRef>
        </p:style>
        <p:txBody>
          <a:bodyPr wrap="square" lIns="0" tIns="91440" rIns="0" bIns="0" rtlCol="0" anchor="t">
            <a:noAutofit/>
          </a:bodyPr>
          <a:lstStyle/>
          <a:p>
            <a:pPr lvl="0" algn="ctr" eaLnBrk="1" fontAlgn="auto" hangingPunct="1">
              <a:spcBef>
                <a:spcPts val="0"/>
              </a:spcBef>
              <a:spcAft>
                <a:spcPts val="0"/>
              </a:spcAft>
              <a:defRPr/>
            </a:pPr>
            <a:r>
              <a:rPr kumimoji="0" lang="en-US" sz="1600" b="1" i="0" u="none" strike="noStrike" kern="1200" cap="none" spc="-30" normalizeH="0" baseline="0" noProof="0" dirty="0" smtClean="0">
                <a:ln>
                  <a:noFill/>
                </a:ln>
                <a:solidFill>
                  <a:srgbClr val="FFFF00"/>
                </a:solidFill>
                <a:effectLst/>
                <a:uLnTx/>
                <a:uFillTx/>
                <a:latin typeface="Arial"/>
                <a:ea typeface="+mn-ea"/>
                <a:cs typeface="Arial"/>
              </a:rPr>
              <a:t>2 hours of </a:t>
            </a:r>
            <a:r>
              <a:rPr lang="en-US" sz="1600" b="1" spc="-30" dirty="0">
                <a:solidFill>
                  <a:srgbClr val="FFFF00"/>
                </a:solidFill>
                <a:latin typeface="Arial"/>
                <a:cs typeface="Arial"/>
              </a:rPr>
              <a:t>driving? </a:t>
            </a:r>
            <a:endParaRPr lang="en-US" sz="1600" b="1" spc="-30" dirty="0" smtClean="0">
              <a:solidFill>
                <a:srgbClr val="FFFF00"/>
              </a:solidFill>
              <a:latin typeface="Arial"/>
              <a:cs typeface="Arial"/>
            </a:endParaRPr>
          </a:p>
          <a:p>
            <a:pPr lvl="0" algn="ctr" eaLnBrk="1" fontAlgn="auto" hangingPunct="1">
              <a:spcBef>
                <a:spcPts val="0"/>
              </a:spcBef>
              <a:spcAft>
                <a:spcPts val="0"/>
              </a:spcAft>
              <a:defRPr/>
            </a:pPr>
            <a:r>
              <a:rPr lang="en-US" sz="1600" b="1" spc="-30" dirty="0" smtClean="0">
                <a:solidFill>
                  <a:srgbClr val="FFFF00"/>
                </a:solidFill>
                <a:latin typeface="Arial"/>
                <a:cs typeface="Arial"/>
              </a:rPr>
              <a:t>Stop </a:t>
            </a:r>
            <a:r>
              <a:rPr lang="en-US" sz="1600" b="1" spc="-30" dirty="0">
                <a:solidFill>
                  <a:srgbClr val="FFFF00"/>
                </a:solidFill>
                <a:latin typeface="Arial"/>
                <a:cs typeface="Arial"/>
              </a:rPr>
              <a:t>for 15 minutes </a:t>
            </a:r>
            <a:r>
              <a:rPr lang="en-US" sz="1600" b="1" spc="-30" dirty="0" smtClean="0">
                <a:solidFill>
                  <a:srgbClr val="FFFF00"/>
                </a:solidFill>
                <a:latin typeface="Arial"/>
                <a:cs typeface="Arial"/>
              </a:rPr>
              <a:t>rest!</a:t>
            </a:r>
            <a:endParaRPr kumimoji="0" lang="en-US" sz="1600" b="0" i="0" u="none" strike="noStrike" kern="1200" cap="none" spc="0" normalizeH="0" baseline="0" noProof="0" dirty="0">
              <a:ln>
                <a:noFill/>
              </a:ln>
              <a:solidFill>
                <a:srgbClr val="FFFF00"/>
              </a:solidFill>
              <a:effectLst/>
              <a:uLnTx/>
              <a:uFillTx/>
              <a:latin typeface="Arial"/>
              <a:cs typeface="Arial"/>
            </a:endParaRPr>
          </a:p>
        </p:txBody>
      </p:sp>
      <p:sp>
        <p:nvSpPr>
          <p:cNvPr id="9" name="object 9"/>
          <p:cNvSpPr txBox="1"/>
          <p:nvPr/>
        </p:nvSpPr>
        <p:spPr>
          <a:xfrm>
            <a:off x="228600" y="851408"/>
            <a:ext cx="5150045" cy="5481320"/>
          </a:xfrm>
          <a:prstGeom prst="rect">
            <a:avLst/>
          </a:prstGeom>
        </p:spPr>
        <p:txBody>
          <a:bodyPr vert="horz" wrap="square" lIns="0" tIns="0" rIns="0" bIns="0" rtlCol="0">
            <a:no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sz="1600" b="1" i="0" u="none" strike="noStrike" kern="1200" cap="none" spc="-1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D</a:t>
            </a:r>
            <a:r>
              <a:rPr kumimoji="0" sz="1600" b="1" i="0" u="none" strike="noStrike" kern="1200" cap="none" spc="-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a</a:t>
            </a:r>
            <a:r>
              <a:rPr kumimoji="0" sz="1600" b="1" i="0" u="none" strike="noStrike" kern="1200" cap="none" spc="-10" normalizeH="0" baseline="0" noProof="0" dirty="0" smtClean="0">
                <a:ln>
                  <a:noFill/>
                </a:ln>
                <a:solidFill>
                  <a:srgbClr val="333399"/>
                </a:solidFill>
                <a:effectLst/>
                <a:uLnTx/>
                <a:uFillTx/>
                <a:latin typeface="Arial" panose="020B0604020202020204" pitchFamily="34" charset="0"/>
                <a:cs typeface="Arial" panose="020B0604020202020204" pitchFamily="34" charset="0"/>
              </a:rPr>
              <a:t>t</a:t>
            </a:r>
            <a:r>
              <a:rPr kumimoji="0" sz="1600" b="1" i="0" u="none" strike="noStrike" kern="1200" cap="none" spc="-1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e</a:t>
            </a:r>
            <a:r>
              <a:rPr kumimoji="0" sz="1600" b="1" i="0" u="none" strike="noStrike" kern="1200" cap="none" spc="-10" normalizeH="0" baseline="0" noProof="0" dirty="0" smtClean="0">
                <a:ln>
                  <a:noFill/>
                </a:ln>
                <a:solidFill>
                  <a:srgbClr val="333399"/>
                </a:solidFill>
                <a:effectLst/>
                <a:uLnTx/>
                <a:uFillTx/>
                <a:latin typeface="Arial" panose="020B0604020202020204" pitchFamily="34" charset="0"/>
                <a:cs typeface="Arial" panose="020B0604020202020204" pitchFamily="34" charset="0"/>
              </a:rPr>
              <a:t>:</a:t>
            </a:r>
            <a:r>
              <a:rPr kumimoji="0" sz="1600" b="1" i="0" u="none" strike="noStrike" kern="1200" cap="none" spc="1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 </a:t>
            </a:r>
            <a:r>
              <a:rPr kumimoji="0" lang="en-AU" sz="1600" b="1" i="0" u="none" strike="noStrike" kern="1200" cap="none" spc="-1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5</a:t>
            </a:r>
            <a:r>
              <a:rPr kumimoji="0" lang="en-AU" sz="1600" b="1" i="0" u="none" strike="noStrike" kern="1200" cap="none" spc="-15" normalizeH="0" baseline="30000" noProof="0" dirty="0" smtClean="0">
                <a:ln>
                  <a:noFill/>
                </a:ln>
                <a:solidFill>
                  <a:srgbClr val="333399"/>
                </a:solidFill>
                <a:effectLst/>
                <a:uLnTx/>
                <a:uFillTx/>
                <a:latin typeface="Arial" panose="020B0604020202020204" pitchFamily="34" charset="0"/>
                <a:cs typeface="Arial" panose="020B0604020202020204" pitchFamily="34" charset="0"/>
              </a:rPr>
              <a:t>th</a:t>
            </a:r>
            <a:r>
              <a:rPr kumimoji="0" lang="en-AU" sz="1600" b="1" i="0" u="none" strike="noStrike" kern="1200" cap="none" spc="-1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 October</a:t>
            </a:r>
            <a:r>
              <a:rPr kumimoji="0" lang="en-AU" sz="1600" b="1" i="0" u="none" strike="noStrike" kern="1200" cap="none" spc="-15" normalizeH="0" noProof="0" dirty="0" smtClean="0">
                <a:ln>
                  <a:noFill/>
                </a:ln>
                <a:solidFill>
                  <a:srgbClr val="333399"/>
                </a:solidFill>
                <a:effectLst/>
                <a:uLnTx/>
                <a:uFillTx/>
                <a:latin typeface="Arial" panose="020B0604020202020204" pitchFamily="34" charset="0"/>
                <a:cs typeface="Arial" panose="020B0604020202020204" pitchFamily="34" charset="0"/>
              </a:rPr>
              <a:t> </a:t>
            </a:r>
            <a:r>
              <a:rPr kumimoji="0" sz="1600" b="1" i="0" u="none" strike="noStrike" kern="1200" cap="none" spc="-1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2019</a:t>
            </a:r>
            <a:r>
              <a:rPr kumimoji="0" sz="1600" b="1" i="0" u="none" strike="noStrike" kern="1200" cap="none" spc="-80" normalizeH="0" baseline="0" noProof="0" dirty="0" smtClean="0">
                <a:ln>
                  <a:noFill/>
                </a:ln>
                <a:solidFill>
                  <a:srgbClr val="333399"/>
                </a:solidFill>
                <a:effectLst/>
                <a:uLnTx/>
                <a:uFillTx/>
                <a:latin typeface="Arial" panose="020B0604020202020204" pitchFamily="34" charset="0"/>
                <a:cs typeface="Arial" panose="020B0604020202020204" pitchFamily="34" charset="0"/>
              </a:rPr>
              <a:t> </a:t>
            </a:r>
            <a:r>
              <a:rPr kumimoji="0" sz="1600" b="1" i="0" u="none" strike="noStrike" kern="1200" cap="none" spc="-10" normalizeH="0" baseline="0" noProof="0" dirty="0" smtClean="0">
                <a:ln>
                  <a:noFill/>
                </a:ln>
                <a:solidFill>
                  <a:srgbClr val="333399"/>
                </a:solidFill>
                <a:effectLst/>
                <a:uLnTx/>
                <a:uFillTx/>
                <a:latin typeface="Arial" panose="020B0604020202020204" pitchFamily="34" charset="0"/>
                <a:cs typeface="Arial" panose="020B0604020202020204" pitchFamily="34" charset="0"/>
              </a:rPr>
              <a:t>In</a:t>
            </a:r>
            <a:r>
              <a:rPr kumimoji="0" sz="1600" b="1" i="0" u="none" strike="noStrike" kern="1200" cap="none" spc="-20" normalizeH="0" baseline="0" noProof="0" dirty="0" smtClean="0">
                <a:ln>
                  <a:noFill/>
                </a:ln>
                <a:solidFill>
                  <a:srgbClr val="333399"/>
                </a:solidFill>
                <a:effectLst/>
                <a:uLnTx/>
                <a:uFillTx/>
                <a:latin typeface="Arial" panose="020B0604020202020204" pitchFamily="34" charset="0"/>
                <a:cs typeface="Arial" panose="020B0604020202020204" pitchFamily="34" charset="0"/>
              </a:rPr>
              <a:t>c</a:t>
            </a:r>
            <a:r>
              <a:rPr kumimoji="0" sz="1600" b="1" i="0" u="none" strike="noStrike" kern="1200" cap="none" spc="-10" normalizeH="0" baseline="0" noProof="0" dirty="0" smtClean="0">
                <a:ln>
                  <a:noFill/>
                </a:ln>
                <a:solidFill>
                  <a:srgbClr val="333399"/>
                </a:solidFill>
                <a:effectLst/>
                <a:uLnTx/>
                <a:uFillTx/>
                <a:latin typeface="Arial" panose="020B0604020202020204" pitchFamily="34" charset="0"/>
                <a:cs typeface="Arial" panose="020B0604020202020204" pitchFamily="34" charset="0"/>
              </a:rPr>
              <a:t>iden</a:t>
            </a:r>
            <a:r>
              <a:rPr kumimoji="0" sz="1600" b="1" i="0" u="none" strike="noStrike" kern="1200" cap="none" spc="-1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t</a:t>
            </a:r>
            <a:r>
              <a:rPr kumimoji="0" sz="1600" b="1" i="0" u="none" strike="noStrike" kern="1200" cap="none" spc="-10" normalizeH="0" baseline="0" noProof="0" dirty="0" smtClean="0">
                <a:ln>
                  <a:noFill/>
                </a:ln>
                <a:solidFill>
                  <a:srgbClr val="333399"/>
                </a:solidFill>
                <a:effectLst/>
                <a:uLnTx/>
                <a:uFillTx/>
                <a:latin typeface="Arial" panose="020B0604020202020204" pitchFamily="34" charset="0"/>
                <a:cs typeface="Arial" panose="020B0604020202020204" pitchFamily="34" charset="0"/>
              </a:rPr>
              <a:t>:</a:t>
            </a:r>
            <a:r>
              <a:rPr kumimoji="0" sz="1600" b="1" i="0" u="none" strike="noStrike" kern="1200" cap="none" spc="5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 </a:t>
            </a:r>
            <a:r>
              <a:rPr kumimoji="0" lang="en-US" sz="1600" b="1" i="0" u="none" strike="noStrike" kern="1200" cap="none" spc="-10" normalizeH="0" baseline="0" noProof="0" dirty="0" smtClean="0">
                <a:ln>
                  <a:noFill/>
                </a:ln>
                <a:solidFill>
                  <a:srgbClr val="333399"/>
                </a:solidFill>
                <a:effectLst/>
                <a:uLnTx/>
                <a:uFillTx/>
                <a:latin typeface="Arial" panose="020B0604020202020204" pitchFamily="34" charset="0"/>
                <a:cs typeface="Arial" panose="020B0604020202020204" pitchFamily="34" charset="0"/>
              </a:rPr>
              <a:t>HiPo#59</a:t>
            </a:r>
            <a:r>
              <a:rPr kumimoji="0" sz="1600" b="1" i="0" u="none" strike="noStrike" kern="1200" cap="none" spc="3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 </a:t>
            </a:r>
            <a:r>
              <a:rPr kumimoji="0" lang="en-US" sz="1600" b="1" i="0" u="none" strike="noStrike" kern="1200" cap="none" spc="35" normalizeH="0" baseline="0" noProof="0" dirty="0" smtClean="0">
                <a:ln>
                  <a:noFill/>
                </a:ln>
                <a:solidFill>
                  <a:srgbClr val="333399"/>
                </a:solidFill>
                <a:effectLst/>
                <a:uLnTx/>
                <a:uFillTx/>
                <a:latin typeface="Arial" panose="020B0604020202020204" pitchFamily="34" charset="0"/>
                <a:cs typeface="Arial" panose="020B0604020202020204" pitchFamily="34" charset="0"/>
              </a:rPr>
              <a:t>MVI</a:t>
            </a:r>
            <a:endParaRPr kumimoji="0"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ts val="1400"/>
              </a:lnSpc>
              <a:spcBef>
                <a:spcPts val="40"/>
              </a:spcBef>
              <a:spcAft>
                <a:spcPts val="0"/>
              </a:spcAft>
              <a:buClrTx/>
              <a:buSzTx/>
              <a:buFontTx/>
              <a:buNone/>
              <a:tabLst/>
              <a:defRPr/>
            </a:pPr>
            <a:endParaRPr kumimoji="0" sz="1400" b="0" i="0" u="none" strike="noStrike" kern="1200" cap="none" spc="0" normalizeH="0" baseline="0" noProof="0" dirty="0">
              <a:ln>
                <a:noFill/>
              </a:ln>
              <a:solidFill>
                <a:prstClr val="black"/>
              </a:solidFill>
              <a:effectLst/>
              <a:uLnTx/>
              <a:uFillTx/>
              <a:latin typeface="Calibri"/>
              <a:ea typeface="+mn-ea"/>
              <a:cs typeface="+mn-cs"/>
            </a:endParaRPr>
          </a:p>
          <a:p>
            <a:pPr marL="12700" marR="0" lvl="0" indent="0" algn="l" defTabSz="914400" rtl="0" eaLnBrk="1" fontAlgn="auto" latinLnBrk="0" hangingPunct="1">
              <a:lnSpc>
                <a:spcPct val="100000"/>
              </a:lnSpc>
              <a:spcBef>
                <a:spcPts val="0"/>
              </a:spcBef>
              <a:spcAft>
                <a:spcPts val="0"/>
              </a:spcAft>
              <a:buClrTx/>
              <a:buSzTx/>
              <a:buFontTx/>
              <a:buNone/>
              <a:tabLst/>
              <a:defRPr/>
            </a:pPr>
            <a:r>
              <a:rPr kumimoji="0" sz="1600" b="1" i="0" u="none" strike="noStrike" kern="1200" cap="none" spc="-15" normalizeH="0" baseline="0" noProof="0" dirty="0" smtClean="0">
                <a:ln>
                  <a:noFill/>
                </a:ln>
                <a:solidFill>
                  <a:srgbClr val="FF0000"/>
                </a:solidFill>
                <a:effectLst/>
                <a:uLnTx/>
                <a:uFillTx/>
                <a:latin typeface="Arial" panose="020B0604020202020204" pitchFamily="34" charset="0"/>
                <a:cs typeface="Arial" panose="020B0604020202020204" pitchFamily="34" charset="0"/>
              </a:rPr>
              <a:t>Wh</a:t>
            </a:r>
            <a:r>
              <a:rPr kumimoji="0" sz="1600" b="1" i="0" u="none" strike="noStrike" kern="1200" cap="none" spc="-5" normalizeH="0" baseline="0" noProof="0" dirty="0" smtClean="0">
                <a:ln>
                  <a:noFill/>
                </a:ln>
                <a:solidFill>
                  <a:srgbClr val="FF0000"/>
                </a:solidFill>
                <a:effectLst/>
                <a:uLnTx/>
                <a:uFillTx/>
                <a:latin typeface="Arial" panose="020B0604020202020204" pitchFamily="34" charset="0"/>
                <a:cs typeface="Arial" panose="020B0604020202020204" pitchFamily="34" charset="0"/>
              </a:rPr>
              <a:t>a</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t</a:t>
            </a:r>
            <a:r>
              <a:rPr kumimoji="0" sz="1600" b="1" i="0" u="none" strike="noStrike" kern="1200" cap="none" spc="2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 </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happened?</a:t>
            </a:r>
            <a:endParaRPr kumimoji="0" lang="en-US" sz="16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a:p>
            <a:pPr algn="just"/>
            <a:r>
              <a:rPr lang="en-US" sz="1200" dirty="0" smtClean="0">
                <a:latin typeface="Arial" panose="020B0604020202020204" pitchFamily="34" charset="0"/>
                <a:cs typeface="Arial" panose="020B0604020202020204" pitchFamily="34" charset="0"/>
              </a:rPr>
              <a:t>While driving </a:t>
            </a:r>
            <a:r>
              <a:rPr lang="en-US" sz="1200" dirty="0">
                <a:latin typeface="Arial" panose="020B0604020202020204" pitchFamily="34" charset="0"/>
                <a:cs typeface="Arial" panose="020B0604020202020204" pitchFamily="34" charset="0"/>
              </a:rPr>
              <a:t>on the highway continuously for 3h, from Fahud to </a:t>
            </a:r>
            <a:r>
              <a:rPr lang="en-US" sz="1200" dirty="0" smtClean="0">
                <a:latin typeface="Arial" panose="020B0604020202020204" pitchFamily="34" charset="0"/>
                <a:cs typeface="Arial" panose="020B0604020202020204" pitchFamily="34" charset="0"/>
              </a:rPr>
              <a:t>Marmul </a:t>
            </a:r>
            <a:r>
              <a:rPr lang="en-US" sz="1200" dirty="0">
                <a:latin typeface="Arial" panose="020B0604020202020204" pitchFamily="34" charset="0"/>
                <a:cs typeface="Arial" panose="020B0604020202020204" pitchFamily="34" charset="0"/>
              </a:rPr>
              <a:t>(639 km), the driver got drowsy which resulted in the vehicle drifting and hitting the barrier on the right side of the road. </a:t>
            </a:r>
          </a:p>
          <a:p>
            <a:pPr algn="just"/>
            <a:r>
              <a:rPr lang="en-US" sz="1200" dirty="0">
                <a:latin typeface="Arial" panose="020B0604020202020204" pitchFamily="34" charset="0"/>
                <a:cs typeface="Arial" panose="020B0604020202020204" pitchFamily="34" charset="0"/>
              </a:rPr>
              <a:t>The driver sharply oversteered the vehicle to the left side in attempt to rectify the situation prior to the passenger side front tire puncturing. This has caused the driver to further lose control over the vehicle and drift off-road beyond the black top resulting in the vehicle rolling over.</a:t>
            </a:r>
          </a:p>
          <a:p>
            <a:pPr marL="12700" marR="12700" lvl="0" indent="0" algn="l" defTabSz="914400" rtl="0" eaLnBrk="1" fontAlgn="auto" latinLnBrk="0" hangingPunct="1">
              <a:lnSpc>
                <a:spcPct val="100000"/>
              </a:lnSpc>
              <a:spcBef>
                <a:spcPts val="0"/>
              </a:spcBef>
              <a:spcAft>
                <a:spcPts val="0"/>
              </a:spcAft>
              <a:buClrTx/>
              <a:buSzTx/>
              <a:buFontTx/>
              <a:buNone/>
              <a:tabLst/>
              <a:defRPr/>
            </a:pPr>
            <a:endParaRPr kumimoji="0" sz="800" b="0" i="0" u="none" strike="noStrike" kern="1200" cap="none" spc="0" normalizeH="0" baseline="0" noProof="0" dirty="0" smtClean="0">
              <a:ln>
                <a:noFill/>
              </a:ln>
              <a:solidFill>
                <a:prstClr val="black"/>
              </a:solidFill>
              <a:effectLst/>
              <a:uLnTx/>
              <a:uFillTx/>
              <a:latin typeface="Calibri"/>
              <a:ea typeface="+mn-ea"/>
              <a:cs typeface="+mn-cs"/>
            </a:endParaRPr>
          </a:p>
          <a:p>
            <a:pPr marL="12700" marR="0" lvl="0" indent="0" algn="l" defTabSz="914400" rtl="0" eaLnBrk="1" fontAlgn="auto" latinLnBrk="0" hangingPunct="1">
              <a:lnSpc>
                <a:spcPct val="100000"/>
              </a:lnSpc>
              <a:spcBef>
                <a:spcPts val="0"/>
              </a:spcBef>
              <a:spcAft>
                <a:spcPts val="0"/>
              </a:spcAft>
              <a:buClrTx/>
              <a:buSzTx/>
              <a:buFontTx/>
              <a:buNone/>
              <a:tabLst/>
              <a:defRPr/>
            </a:pPr>
            <a:r>
              <a:rPr kumimoji="0" sz="1600" b="1" i="0" u="none" strike="noStrike" kern="1200" cap="none" spc="-2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You</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r</a:t>
            </a:r>
            <a:r>
              <a:rPr kumimoji="0" sz="1600" b="1" i="0" u="none" strike="noStrike" kern="1200" cap="none" spc="25" normalizeH="0" baseline="0" noProof="0" dirty="0" smtClean="0">
                <a:ln>
                  <a:noFill/>
                </a:ln>
                <a:solidFill>
                  <a:srgbClr val="FF0000"/>
                </a:solidFill>
                <a:effectLst/>
                <a:uLnTx/>
                <a:uFillTx/>
                <a:latin typeface="Arial" panose="020B0604020202020204" pitchFamily="34" charset="0"/>
                <a:cs typeface="Arial" panose="020B0604020202020204" pitchFamily="34" charset="0"/>
              </a:rPr>
              <a:t> </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lea</a:t>
            </a:r>
            <a:r>
              <a:rPr kumimoji="0" sz="1600" b="1" i="0" u="none" strike="noStrike" kern="1200" cap="none" spc="-5" normalizeH="0" baseline="0" noProof="0" dirty="0" smtClean="0">
                <a:ln>
                  <a:noFill/>
                </a:ln>
                <a:solidFill>
                  <a:srgbClr val="FF0000"/>
                </a:solidFill>
                <a:effectLst/>
                <a:uLnTx/>
                <a:uFillTx/>
                <a:latin typeface="Arial" panose="020B0604020202020204" pitchFamily="34" charset="0"/>
                <a:cs typeface="Arial" panose="020B0604020202020204" pitchFamily="34" charset="0"/>
              </a:rPr>
              <a:t>r</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ni</a:t>
            </a:r>
            <a:r>
              <a:rPr kumimoji="0" sz="1600" b="1" i="0" u="none" strike="noStrike" kern="1200" cap="none" spc="-2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n</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g</a:t>
            </a:r>
            <a:r>
              <a:rPr kumimoji="0" sz="1600" b="1" i="0" u="none" strike="noStrike" kern="1200" cap="none" spc="55" normalizeH="0" baseline="0" noProof="0" dirty="0" smtClean="0">
                <a:ln>
                  <a:noFill/>
                </a:ln>
                <a:solidFill>
                  <a:srgbClr val="FF0000"/>
                </a:solidFill>
                <a:effectLst/>
                <a:uLnTx/>
                <a:uFillTx/>
                <a:latin typeface="Arial" panose="020B0604020202020204" pitchFamily="34" charset="0"/>
                <a:cs typeface="Arial" panose="020B0604020202020204" pitchFamily="34" charset="0"/>
              </a:rPr>
              <a:t> </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f</a:t>
            </a:r>
            <a:r>
              <a:rPr kumimoji="0" sz="1600" b="1" i="0" u="none" strike="noStrike" kern="1200" cap="none" spc="-5" normalizeH="0" baseline="0" noProof="0" dirty="0" smtClean="0">
                <a:ln>
                  <a:noFill/>
                </a:ln>
                <a:solidFill>
                  <a:srgbClr val="FF0000"/>
                </a:solidFill>
                <a:effectLst/>
                <a:uLnTx/>
                <a:uFillTx/>
                <a:latin typeface="Arial" panose="020B0604020202020204" pitchFamily="34" charset="0"/>
                <a:cs typeface="Arial" panose="020B0604020202020204" pitchFamily="34" charset="0"/>
              </a:rPr>
              <a:t>r</a:t>
            </a:r>
            <a:r>
              <a:rPr kumimoji="0" sz="1600" b="1" i="0" u="none" strike="noStrike" kern="1200" cap="none" spc="-15" normalizeH="0" baseline="0" noProof="0" dirty="0" smtClean="0">
                <a:ln>
                  <a:noFill/>
                </a:ln>
                <a:solidFill>
                  <a:srgbClr val="FF0000"/>
                </a:solidFill>
                <a:effectLst/>
                <a:uLnTx/>
                <a:uFillTx/>
                <a:latin typeface="Arial" panose="020B0604020202020204" pitchFamily="34" charset="0"/>
                <a:cs typeface="Arial" panose="020B0604020202020204" pitchFamily="34" charset="0"/>
              </a:rPr>
              <a:t>om</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 </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t</a:t>
            </a:r>
            <a:r>
              <a:rPr kumimoji="0" sz="1600" b="1" i="0" u="none" strike="noStrike" kern="1200" cap="none" spc="-2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h</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is</a:t>
            </a:r>
            <a:r>
              <a:rPr kumimoji="0" sz="1600" b="1" i="0" u="none" strike="noStrike" kern="1200" cap="none" spc="25" normalizeH="0" baseline="0" noProof="0" dirty="0" smtClean="0">
                <a:ln>
                  <a:noFill/>
                </a:ln>
                <a:solidFill>
                  <a:srgbClr val="FF0000"/>
                </a:solidFill>
                <a:effectLst/>
                <a:uLnTx/>
                <a:uFillTx/>
                <a:latin typeface="Arial" panose="020B0604020202020204" pitchFamily="34" charset="0"/>
                <a:cs typeface="Arial" panose="020B0604020202020204" pitchFamily="34" charset="0"/>
              </a:rPr>
              <a:t> </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inc</a:t>
            </a:r>
            <a:r>
              <a:rPr kumimoji="0" sz="1600" b="1" i="0" u="none" strike="noStrike" kern="1200" cap="none" spc="-15" normalizeH="0" baseline="0" noProof="0" dirty="0" smtClean="0">
                <a:ln>
                  <a:noFill/>
                </a:ln>
                <a:solidFill>
                  <a:srgbClr val="FF0000"/>
                </a:solidFill>
                <a:effectLst/>
                <a:uLnTx/>
                <a:uFillTx/>
                <a:latin typeface="Arial" panose="020B0604020202020204" pitchFamily="34" charset="0"/>
                <a:cs typeface="Arial" panose="020B0604020202020204" pitchFamily="34" charset="0"/>
              </a:rPr>
              <a:t>i</a:t>
            </a:r>
            <a:r>
              <a:rPr kumimoji="0" sz="1600" b="1" i="0" u="none" strike="noStrike" kern="1200" cap="none" spc="-1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dent.</a:t>
            </a:r>
            <a:endParaRPr kumimoji="0" sz="16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a:p>
            <a:pPr marL="342900" indent="-342900" algn="just">
              <a:spcBef>
                <a:spcPts val="600"/>
              </a:spcBef>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Every two (2) </a:t>
            </a:r>
            <a:r>
              <a:rPr lang="en-US" sz="1200" dirty="0">
                <a:latin typeface="Arial" panose="020B0604020202020204" pitchFamily="34" charset="0"/>
                <a:cs typeface="Arial" panose="020B0604020202020204" pitchFamily="34" charset="0"/>
              </a:rPr>
              <a:t>hours of continuous driving, stop and have minimum 15 minutes of </a:t>
            </a:r>
            <a:r>
              <a:rPr lang="en-US" sz="1200" dirty="0" smtClean="0">
                <a:latin typeface="Arial" panose="020B0604020202020204" pitchFamily="34" charset="0"/>
                <a:cs typeface="Arial" panose="020B0604020202020204" pitchFamily="34" charset="0"/>
              </a:rPr>
              <a:t>rest</a:t>
            </a:r>
            <a:endParaRPr lang="en-US" sz="1200" dirty="0">
              <a:latin typeface="Arial" panose="020B0604020202020204" pitchFamily="34" charset="0"/>
              <a:cs typeface="Arial" panose="020B0604020202020204" pitchFamily="34" charset="0"/>
            </a:endParaRPr>
          </a:p>
          <a:p>
            <a:pPr marL="342900" indent="-342900" algn="just">
              <a:spcBef>
                <a:spcPts val="600"/>
              </a:spcBef>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Stop for a rest in </a:t>
            </a:r>
            <a:r>
              <a:rPr lang="en-US" sz="1200" dirty="0">
                <a:latin typeface="Arial" panose="020B0604020202020204" pitchFamily="34" charset="0"/>
                <a:cs typeface="Arial" panose="020B0604020202020204" pitchFamily="34" charset="0"/>
              </a:rPr>
              <a:t>nearest safe </a:t>
            </a:r>
            <a:r>
              <a:rPr lang="en-US" sz="1200" dirty="0" smtClean="0">
                <a:latin typeface="Arial" panose="020B0604020202020204" pitchFamily="34" charset="0"/>
                <a:cs typeface="Arial" panose="020B0604020202020204" pitchFamily="34" charset="0"/>
              </a:rPr>
              <a:t>area at any time if </a:t>
            </a:r>
            <a:r>
              <a:rPr lang="en-US" sz="1200" dirty="0">
                <a:latin typeface="Arial" panose="020B0604020202020204" pitchFamily="34" charset="0"/>
                <a:cs typeface="Arial" panose="020B0604020202020204" pitchFamily="34" charset="0"/>
              </a:rPr>
              <a:t>you </a:t>
            </a:r>
            <a:r>
              <a:rPr lang="en-US" sz="1200" dirty="0" smtClean="0">
                <a:latin typeface="Arial" panose="020B0604020202020204" pitchFamily="34" charset="0"/>
                <a:cs typeface="Arial" panose="020B0604020202020204" pitchFamily="34" charset="0"/>
              </a:rPr>
              <a:t>feel drowsy</a:t>
            </a:r>
            <a:endParaRPr lang="en-US" sz="1200" dirty="0">
              <a:latin typeface="Arial" panose="020B0604020202020204" pitchFamily="34" charset="0"/>
              <a:cs typeface="Arial" panose="020B0604020202020204" pitchFamily="34" charset="0"/>
            </a:endParaRPr>
          </a:p>
          <a:p>
            <a:pPr marL="342900" indent="-342900" algn="just">
              <a:spcBef>
                <a:spcPts val="600"/>
              </a:spcBef>
              <a:buFont typeface="Arial" panose="020B0604020202020204" pitchFamily="34" charset="0"/>
              <a:buChar char="•"/>
              <a:defRPr/>
            </a:pPr>
            <a:r>
              <a:rPr lang="en-US" sz="1200" dirty="0">
                <a:latin typeface="Arial" panose="020B0604020202020204" pitchFamily="34" charset="0"/>
                <a:cs typeface="Arial" panose="020B0604020202020204" pitchFamily="34" charset="0"/>
              </a:rPr>
              <a:t>When travelling for long distances consider </a:t>
            </a:r>
            <a:r>
              <a:rPr lang="en-US" sz="1200" dirty="0" smtClean="0">
                <a:latin typeface="Arial" panose="020B0604020202020204" pitchFamily="34" charset="0"/>
                <a:cs typeface="Arial" panose="020B0604020202020204" pitchFamily="34" charset="0"/>
              </a:rPr>
              <a:t>alternative methods of transport such as flying</a:t>
            </a:r>
            <a:endParaRPr lang="en-US" sz="1200" dirty="0">
              <a:latin typeface="Arial" panose="020B0604020202020204" pitchFamily="34" charset="0"/>
              <a:cs typeface="Arial" panose="020B0604020202020204" pitchFamily="34" charset="0"/>
            </a:endParaRPr>
          </a:p>
          <a:p>
            <a:pPr marL="342900" indent="-342900" algn="just">
              <a:spcBef>
                <a:spcPts val="600"/>
              </a:spcBef>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Apply </a:t>
            </a:r>
            <a:r>
              <a:rPr lang="en-US" sz="1200" dirty="0">
                <a:latin typeface="Arial" panose="020B0604020202020204" pitchFamily="34" charset="0"/>
                <a:cs typeface="Arial" panose="020B0604020202020204" pitchFamily="34" charset="0"/>
              </a:rPr>
              <a:t>defensive driving </a:t>
            </a:r>
            <a:r>
              <a:rPr lang="en-US" sz="1200" dirty="0" smtClean="0">
                <a:latin typeface="Arial" panose="020B0604020202020204" pitchFamily="34" charset="0"/>
                <a:cs typeface="Arial" panose="020B0604020202020204" pitchFamily="34" charset="0"/>
              </a:rPr>
              <a:t>techniques while driving at all times</a:t>
            </a:r>
            <a:endParaRPr lang="en-US" sz="1200" dirty="0">
              <a:latin typeface="Arial" panose="020B0604020202020204" pitchFamily="34" charset="0"/>
              <a:cs typeface="Arial" panose="020B0604020202020204" pitchFamily="34" charset="0"/>
            </a:endParaRPr>
          </a:p>
          <a:p>
            <a:pPr marL="342900" indent="-342900" algn="just">
              <a:spcBef>
                <a:spcPts val="600"/>
              </a:spcBef>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Wearing a seat </a:t>
            </a:r>
            <a:r>
              <a:rPr lang="en-US" sz="1200" dirty="0">
                <a:latin typeface="Arial" panose="020B0604020202020204" pitchFamily="34" charset="0"/>
                <a:cs typeface="Arial" panose="020B0604020202020204" pitchFamily="34" charset="0"/>
              </a:rPr>
              <a:t>belt drastically reduces </a:t>
            </a:r>
            <a:r>
              <a:rPr lang="en-US" sz="1200" dirty="0" smtClean="0">
                <a:latin typeface="Arial" panose="020B0604020202020204" pitchFamily="34" charset="0"/>
                <a:cs typeface="Arial" panose="020B0604020202020204" pitchFamily="34" charset="0"/>
              </a:rPr>
              <a:t>your chance of injury if an accident occurs</a:t>
            </a:r>
            <a:endParaRPr lang="en-US" sz="1200" dirty="0">
              <a:latin typeface="Arial" panose="020B0604020202020204" pitchFamily="34" charset="0"/>
              <a:cs typeface="Arial" panose="020B0604020202020204" pitchFamily="34" charset="0"/>
            </a:endParaRPr>
          </a:p>
          <a:p>
            <a:pPr marL="342900" indent="-342900">
              <a:spcBef>
                <a:spcPts val="0"/>
              </a:spcBef>
              <a:buFont typeface="Arial" panose="020B0604020202020204" pitchFamily="34" charset="0"/>
              <a:buChar char="•"/>
              <a:defRPr/>
            </a:pPr>
            <a:endParaRPr lang="en-US" sz="1400" dirty="0">
              <a:latin typeface="Arial" panose="020B0604020202020204" pitchFamily="34" charset="0"/>
              <a:cs typeface="Arial" panose="020B0604020202020204" pitchFamily="34" charset="0"/>
            </a:endParaRPr>
          </a:p>
        </p:txBody>
      </p:sp>
      <p:sp>
        <p:nvSpPr>
          <p:cNvPr id="10" name="object 10"/>
          <p:cNvSpPr txBox="1">
            <a:spLocks noGrp="1"/>
          </p:cNvSpPr>
          <p:nvPr>
            <p:ph type="title"/>
          </p:nvPr>
        </p:nvSpPr>
        <p:spPr>
          <a:prstGeom prst="rect">
            <a:avLst/>
          </a:prstGeom>
        </p:spPr>
        <p:txBody>
          <a:bodyPr vert="horz" wrap="square" lIns="0" tIns="0" rIns="0" bIns="0" rtlCol="0">
            <a:noAutofit/>
          </a:bodyPr>
          <a:lstStyle/>
          <a:p>
            <a:pPr marL="744855">
              <a:lnSpc>
                <a:spcPts val="4285"/>
              </a:lnSpc>
            </a:pPr>
            <a:r>
              <a:rPr sz="3600" b="1" dirty="0" smtClean="0">
                <a:latin typeface="Arial"/>
                <a:cs typeface="Arial"/>
              </a:rPr>
              <a:t>PDO</a:t>
            </a:r>
            <a:r>
              <a:rPr sz="3600" b="1" spc="-15" dirty="0" smtClean="0">
                <a:latin typeface="Arial"/>
                <a:cs typeface="Arial"/>
              </a:rPr>
              <a:t> </a:t>
            </a:r>
            <a:r>
              <a:rPr sz="3600" b="1" spc="0" dirty="0" smtClean="0">
                <a:latin typeface="Arial"/>
                <a:cs typeface="Arial"/>
              </a:rPr>
              <a:t>Second</a:t>
            </a:r>
            <a:r>
              <a:rPr sz="3600" b="1" spc="-140" dirty="0" smtClean="0">
                <a:latin typeface="Arial"/>
                <a:cs typeface="Arial"/>
              </a:rPr>
              <a:t> </a:t>
            </a:r>
            <a:r>
              <a:rPr sz="3600" b="1" spc="0" dirty="0" smtClean="0">
                <a:latin typeface="Arial"/>
                <a:cs typeface="Arial"/>
              </a:rPr>
              <a:t>Alert</a:t>
            </a:r>
            <a:endParaRPr sz="3600" dirty="0">
              <a:latin typeface="Arial"/>
              <a:cs typeface="Arial"/>
            </a:endParaRPr>
          </a:p>
        </p:txBody>
      </p:sp>
      <p:pic>
        <p:nvPicPr>
          <p:cNvPr id="14" name="Picture 1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7351" y="1040687"/>
            <a:ext cx="3258989" cy="1931114"/>
          </a:xfrm>
          <a:prstGeom prst="rect">
            <a:avLst/>
          </a:prstGeom>
        </p:spPr>
      </p:pic>
      <p:sp>
        <p:nvSpPr>
          <p:cNvPr id="15" name="object 7"/>
          <p:cNvSpPr/>
          <p:nvPr/>
        </p:nvSpPr>
        <p:spPr>
          <a:xfrm>
            <a:off x="8336949" y="2295145"/>
            <a:ext cx="469392" cy="676656"/>
          </a:xfrm>
          <a:prstGeom prst="rect">
            <a:avLst/>
          </a:prstGeom>
          <a:blipFill>
            <a:blip r:embed="rId5" cstate="email">
              <a:extLst>
                <a:ext uri="{BEBA8EAE-BF5A-486C-A8C5-ECC9F3942E4B}">
                  <a14:imgProps xmlns:a14="http://schemas.microsoft.com/office/drawing/2010/main">
                    <a14:imgLayer r:embed="rId6">
                      <a14:imgEffect>
                        <a14:saturation sat="400000"/>
                      </a14:imgEffect>
                    </a14:imgLayer>
                  </a14:imgProps>
                </a:ext>
                <a:ext uri="{28A0092B-C50C-407E-A947-70E740481C1C}">
                  <a14:useLocalDpi xmlns:a14="http://schemas.microsoft.com/office/drawing/2010/main"/>
                </a:ext>
              </a:extLst>
            </a:blip>
            <a:stretch>
              <a:fillRect/>
            </a:stretch>
          </a:blip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chemeClr val="bg1"/>
              </a:solidFill>
              <a:effectLst/>
              <a:uLnTx/>
              <a:uFillTx/>
              <a:latin typeface="Calibri"/>
              <a:ea typeface="+mn-ea"/>
              <a:cs typeface="+mn-cs"/>
            </a:endParaRPr>
          </a:p>
        </p:txBody>
      </p:sp>
      <p:pic>
        <p:nvPicPr>
          <p:cNvPr id="6" name="Picture 5"/>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040116" y="3117317"/>
            <a:ext cx="2185648" cy="2914197"/>
          </a:xfrm>
          <a:prstGeom prst="rect">
            <a:avLst/>
          </a:prstGeom>
        </p:spPr>
      </p:pic>
      <p:sp>
        <p:nvSpPr>
          <p:cNvPr id="19" name="object 12"/>
          <p:cNvSpPr/>
          <p:nvPr/>
        </p:nvSpPr>
        <p:spPr>
          <a:xfrm>
            <a:off x="7709129" y="5502686"/>
            <a:ext cx="344424" cy="377952"/>
          </a:xfrm>
          <a:custGeom>
            <a:avLst/>
            <a:gdLst/>
            <a:ahLst/>
            <a:cxnLst/>
            <a:rect l="l" t="t" r="r" b="b"/>
            <a:pathLst>
              <a:path w="344424" h="377951">
                <a:moveTo>
                  <a:pt x="0" y="255371"/>
                </a:moveTo>
                <a:lnTo>
                  <a:pt x="80391" y="377951"/>
                </a:lnTo>
                <a:lnTo>
                  <a:pt x="344424" y="0"/>
                </a:lnTo>
              </a:path>
            </a:pathLst>
          </a:custGeom>
          <a:ln w="134112">
            <a:solidFill>
              <a:srgbClr val="00FF00"/>
            </a:solidFill>
          </a:ln>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4409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418034"/>
            <a:ext cx="8351838" cy="3293209"/>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indent="19050" eaLnBrk="1" hangingPunct="1">
              <a:defRPr/>
            </a:pPr>
            <a:r>
              <a:rPr lang="en-US" sz="1600" dirty="0">
                <a:solidFill>
                  <a:srgbClr val="FF0000"/>
                </a:solidFill>
                <a:latin typeface="Arial" panose="020B0604020202020204" pitchFamily="34" charset="0"/>
                <a:cs typeface="Arial" panose="020B0604020202020204" pitchFamily="34" charset="0"/>
              </a:rPr>
              <a:t>As a learning from this incident and ensure continual improvement all </a:t>
            </a:r>
            <a:r>
              <a:rPr lang="en-US" sz="1600" dirty="0" smtClean="0">
                <a:solidFill>
                  <a:srgbClr val="FF0000"/>
                </a:solidFill>
                <a:latin typeface="Arial" panose="020B0604020202020204" pitchFamily="34" charset="0"/>
                <a:cs typeface="Arial" panose="020B0604020202020204" pitchFamily="34" charset="0"/>
              </a:rPr>
              <a:t>contract managers must </a:t>
            </a:r>
            <a:r>
              <a:rPr lang="en-US" sz="1600" dirty="0">
                <a:solidFill>
                  <a:srgbClr val="FF0000"/>
                </a:solidFill>
                <a:latin typeface="Arial" panose="020B0604020202020204" pitchFamily="34" charset="0"/>
                <a:cs typeface="Arial" panose="020B0604020202020204" pitchFamily="34" charset="0"/>
              </a:rPr>
              <a:t>review their HSE HEMP against the questions asked below        </a:t>
            </a:r>
          </a:p>
          <a:p>
            <a:pPr marL="342900" indent="-342900" eaLnBrk="1" hangingPunct="1">
              <a:defRPr/>
            </a:pPr>
            <a:endParaRPr lang="en-US" sz="1600" b="1" dirty="0" smtClean="0">
              <a:latin typeface="Arial" panose="020B0604020202020204" pitchFamily="34" charset="0"/>
              <a:cs typeface="Arial" panose="020B0604020202020204" pitchFamily="34" charset="0"/>
            </a:endParaRPr>
          </a:p>
          <a:p>
            <a:pPr marL="342900" indent="-342900" eaLnBrk="1" hangingPunct="1">
              <a:defRPr/>
            </a:pPr>
            <a:r>
              <a:rPr lang="en-US" sz="1600" b="1" dirty="0">
                <a:solidFill>
                  <a:srgbClr val="0000FF"/>
                </a:solidFill>
                <a:latin typeface="Tahoma" pitchFamily="34" charset="0"/>
              </a:rPr>
              <a:t>Confirm the following:</a:t>
            </a:r>
          </a:p>
          <a:p>
            <a:pPr marL="342900" indent="-342900" eaLnBrk="1" hangingPunct="1">
              <a:buFont typeface="+mj-lt"/>
              <a:buAutoNum type="arabicPeriod"/>
              <a:defRPr/>
            </a:pPr>
            <a:r>
              <a:rPr lang="en-US" sz="1400" b="1" dirty="0">
                <a:solidFill>
                  <a:srgbClr val="0033CC"/>
                </a:solidFill>
                <a:latin typeface="+mj-lt"/>
                <a:sym typeface="Wingdings" pitchFamily="2" charset="2"/>
              </a:rPr>
              <a:t>Do you ensure your journey management covers the requirements of stopping after 2 hours </a:t>
            </a:r>
            <a:r>
              <a:rPr lang="en-US" sz="1400" b="1" dirty="0" smtClean="0">
                <a:solidFill>
                  <a:srgbClr val="0033CC"/>
                </a:solidFill>
                <a:latin typeface="+mj-lt"/>
                <a:sym typeface="Wingdings" pitchFamily="2" charset="2"/>
              </a:rPr>
              <a:t>driving?</a:t>
            </a:r>
          </a:p>
          <a:p>
            <a:pPr marL="342900" indent="-342900" eaLnBrk="1" hangingPunct="1">
              <a:buFont typeface="+mj-lt"/>
              <a:buAutoNum type="arabicPeriod"/>
              <a:defRPr/>
            </a:pPr>
            <a:r>
              <a:rPr lang="en-US" sz="1400" b="1" dirty="0" smtClean="0">
                <a:solidFill>
                  <a:srgbClr val="0033CC"/>
                </a:solidFill>
                <a:latin typeface="+mj-lt"/>
                <a:sym typeface="Wingdings" pitchFamily="2" charset="2"/>
              </a:rPr>
              <a:t>Do </a:t>
            </a:r>
            <a:r>
              <a:rPr lang="en-US" sz="1400" b="1" dirty="0">
                <a:solidFill>
                  <a:srgbClr val="0033CC"/>
                </a:solidFill>
                <a:latin typeface="+mj-lt"/>
                <a:sym typeface="Wingdings" pitchFamily="2" charset="2"/>
              </a:rPr>
              <a:t>you ensure that your competency requirements for journey creators covers the skills to perform a full risk assessment for long trips? </a:t>
            </a:r>
          </a:p>
          <a:p>
            <a:pPr marL="342900" indent="-342900" eaLnBrk="1" hangingPunct="1">
              <a:buFont typeface="+mj-lt"/>
              <a:buAutoNum type="arabicPeriod"/>
              <a:defRPr/>
            </a:pPr>
            <a:r>
              <a:rPr lang="en-US" sz="1400" b="1" dirty="0" smtClean="0">
                <a:solidFill>
                  <a:srgbClr val="0033CC"/>
                </a:solidFill>
                <a:latin typeface="+mj-lt"/>
                <a:sym typeface="Wingdings" pitchFamily="2" charset="2"/>
              </a:rPr>
              <a:t>Do </a:t>
            </a:r>
            <a:r>
              <a:rPr lang="en-US" sz="1400" b="1" dirty="0">
                <a:solidFill>
                  <a:srgbClr val="0033CC"/>
                </a:solidFill>
                <a:latin typeface="+mj-lt"/>
                <a:sym typeface="Wingdings" pitchFamily="2" charset="2"/>
              </a:rPr>
              <a:t>you ensure that your transportation vendors/contractors audit assess the level of quality of their defensive driving training/ Fatigue Management and Risk Assessment? </a:t>
            </a:r>
          </a:p>
          <a:p>
            <a:pPr marL="342900" indent="-342900" eaLnBrk="1" hangingPunct="1">
              <a:buFont typeface="+mj-lt"/>
              <a:buAutoNum type="arabicPeriod"/>
              <a:defRPr/>
            </a:pPr>
            <a:r>
              <a:rPr lang="en-US" sz="1400" b="1" dirty="0" smtClean="0">
                <a:solidFill>
                  <a:srgbClr val="0033CC"/>
                </a:solidFill>
                <a:latin typeface="+mj-lt"/>
                <a:sym typeface="Wingdings" pitchFamily="2" charset="2"/>
              </a:rPr>
              <a:t>Do </a:t>
            </a:r>
            <a:r>
              <a:rPr lang="en-US" sz="1400" b="1" dirty="0">
                <a:solidFill>
                  <a:srgbClr val="0033CC"/>
                </a:solidFill>
                <a:latin typeface="+mj-lt"/>
                <a:sym typeface="Wingdings" pitchFamily="2" charset="2"/>
              </a:rPr>
              <a:t>you ensure you include journey management health check during assurance audits</a:t>
            </a:r>
            <a:r>
              <a:rPr lang="en-GB" sz="1400" b="1" dirty="0">
                <a:solidFill>
                  <a:srgbClr val="0033CC"/>
                </a:solidFill>
                <a:latin typeface="+mj-lt"/>
              </a:rPr>
              <a:t>?</a:t>
            </a:r>
          </a:p>
          <a:p>
            <a:pPr marL="342900" indent="-342900" eaLnBrk="1" hangingPunct="1">
              <a:buFont typeface="+mj-lt"/>
              <a:buAutoNum type="arabicPeriod"/>
              <a:defRPr/>
            </a:pPr>
            <a:r>
              <a:rPr lang="en-US" sz="1400" b="1" dirty="0" smtClean="0">
                <a:solidFill>
                  <a:srgbClr val="0033CC"/>
                </a:solidFill>
                <a:latin typeface="+mj-lt"/>
                <a:sym typeface="Wingdings" pitchFamily="2" charset="2"/>
              </a:rPr>
              <a:t>Do </a:t>
            </a:r>
            <a:r>
              <a:rPr lang="en-US" sz="1400" b="1" dirty="0">
                <a:solidFill>
                  <a:srgbClr val="0033CC"/>
                </a:solidFill>
                <a:latin typeface="+mj-lt"/>
                <a:sym typeface="Wingdings" pitchFamily="2" charset="2"/>
              </a:rPr>
              <a:t>you ensure your journey management processes </a:t>
            </a:r>
            <a:r>
              <a:rPr lang="en-AU" sz="1400" b="1" dirty="0">
                <a:solidFill>
                  <a:srgbClr val="0033CC"/>
                </a:solidFill>
                <a:latin typeface="+mj-lt"/>
                <a:sym typeface="Wingdings" pitchFamily="2" charset="2"/>
              </a:rPr>
              <a:t>are compliant with SP2000?</a:t>
            </a:r>
          </a:p>
          <a:p>
            <a:pPr marL="342900" indent="-342900" defTabSz="924276" eaLnBrk="1" hangingPunct="1">
              <a:buFont typeface="+mj-lt"/>
              <a:buAutoNum type="arabicPeriod"/>
              <a:defRPr/>
            </a:pPr>
            <a:r>
              <a:rPr lang="en-US" sz="1400" b="1" dirty="0" smtClean="0">
                <a:solidFill>
                  <a:srgbClr val="0033CC"/>
                </a:solidFill>
                <a:latin typeface="+mj-lt"/>
                <a:sym typeface="Wingdings" pitchFamily="2" charset="2"/>
              </a:rPr>
              <a:t>Do </a:t>
            </a:r>
            <a:r>
              <a:rPr lang="en-US" sz="1400" b="1" dirty="0">
                <a:solidFill>
                  <a:srgbClr val="0033CC"/>
                </a:solidFill>
                <a:latin typeface="+mj-lt"/>
                <a:sym typeface="Wingdings" pitchFamily="2" charset="2"/>
              </a:rPr>
              <a:t>you ensure </a:t>
            </a:r>
            <a:r>
              <a:rPr lang="en-US" sz="1400" b="1" dirty="0">
                <a:solidFill>
                  <a:srgbClr val="0033CC"/>
                </a:solidFill>
                <a:latin typeface="+mj-lt"/>
              </a:rPr>
              <a:t>journeys over 200km have management approval?</a:t>
            </a:r>
          </a:p>
          <a:p>
            <a:pPr marL="342900" indent="-342900" eaLnBrk="1" hangingPunct="1">
              <a:defRPr/>
            </a:pPr>
            <a:endParaRPr lang="en-US" sz="1000" i="1" dirty="0" smtClean="0">
              <a:latin typeface="+mj-lt"/>
              <a:sym typeface="Wingdings" pitchFamily="2" charset="2"/>
            </a:endParaRPr>
          </a:p>
          <a:p>
            <a:pPr marL="342900" indent="-342900" eaLnBrk="1" hangingPunct="1">
              <a:defRPr/>
            </a:pPr>
            <a:r>
              <a:rPr lang="en-US" sz="1000" i="1" dirty="0" smtClean="0">
                <a:latin typeface="+mj-lt"/>
                <a:sym typeface="Wingdings" pitchFamily="2" charset="2"/>
              </a:rPr>
              <a:t>* If the answer is NO to any of the above questions please ensure you take action to correct this finding. </a:t>
            </a:r>
            <a:endParaRPr lang="en-US" sz="1000" i="1" dirty="0">
              <a:latin typeface="+mj-lt"/>
              <a:sym typeface="Wingdings" pitchFamily="2" charset="2"/>
            </a:endParaRPr>
          </a:p>
        </p:txBody>
      </p:sp>
      <p:sp>
        <p:nvSpPr>
          <p:cNvPr id="17414" name="Text Box 12"/>
          <p:cNvSpPr txBox="1">
            <a:spLocks noChangeArrowheads="1"/>
          </p:cNvSpPr>
          <p:nvPr/>
        </p:nvSpPr>
        <p:spPr bwMode="auto">
          <a:xfrm>
            <a:off x="1219200" y="45243"/>
            <a:ext cx="7162800" cy="646331"/>
          </a:xfrm>
          <a:prstGeom prst="rect">
            <a:avLst/>
          </a:prstGeom>
          <a:noFill/>
          <a:ln w="9525">
            <a:noFill/>
            <a:miter lim="800000"/>
            <a:headEnd/>
            <a:tailEnd/>
          </a:ln>
        </p:spPr>
        <p:txBody>
          <a:bodyPr wrap="square">
            <a:spAutoFit/>
          </a:bodyPr>
          <a:lstStyle/>
          <a:p>
            <a:pPr algn="ctr">
              <a:defRPr/>
            </a:pPr>
            <a:r>
              <a:rPr lang="en-GB" sz="3600" b="1" dirty="0">
                <a:latin typeface="Arial"/>
                <a:ea typeface="+mj-ea"/>
                <a:cs typeface="Arial"/>
              </a:rPr>
              <a:t>Management</a:t>
            </a:r>
            <a:r>
              <a:rPr lang="en-GB" b="1" dirty="0">
                <a:latin typeface="+mj-lt"/>
              </a:rPr>
              <a:t> </a:t>
            </a:r>
            <a:r>
              <a:rPr lang="en-GB" sz="3600" b="1" dirty="0">
                <a:latin typeface="Arial"/>
                <a:ea typeface="+mj-ea"/>
                <a:cs typeface="Arial"/>
              </a:rPr>
              <a:t>self audit </a:t>
            </a:r>
          </a:p>
        </p:txBody>
      </p:sp>
      <p:sp>
        <p:nvSpPr>
          <p:cNvPr id="27656" name="Text Box 13"/>
          <p:cNvSpPr txBox="1">
            <a:spLocks noChangeArrowheads="1"/>
          </p:cNvSpPr>
          <p:nvPr/>
        </p:nvSpPr>
        <p:spPr bwMode="auto">
          <a:xfrm>
            <a:off x="12700" y="0"/>
            <a:ext cx="1676469" cy="276225"/>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7983255" y="-228600"/>
            <a:ext cx="949608" cy="914400"/>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sp>
        <p:nvSpPr>
          <p:cNvPr id="27653" name="Rectangle 8"/>
          <p:cNvSpPr>
            <a:spLocks noChangeArrowheads="1"/>
          </p:cNvSpPr>
          <p:nvPr/>
        </p:nvSpPr>
        <p:spPr bwMode="auto">
          <a:xfrm>
            <a:off x="232786" y="927318"/>
            <a:ext cx="5329813" cy="338554"/>
          </a:xfrm>
          <a:prstGeom prst="rect">
            <a:avLst/>
          </a:prstGeom>
          <a:noFill/>
          <a:ln w="9525">
            <a:noFill/>
            <a:miter lim="800000"/>
            <a:headEnd/>
            <a:tailEnd/>
          </a:ln>
        </p:spPr>
        <p:txBody>
          <a:bodyPr wrap="square">
            <a:spAutoFit/>
          </a:bodyPr>
          <a:lstStyle/>
          <a:p>
            <a:pPr marL="12700" lvl="0" eaLnBrk="1" fontAlgn="auto" hangingPunct="1">
              <a:spcBef>
                <a:spcPts val="0"/>
              </a:spcBef>
              <a:spcAft>
                <a:spcPts val="0"/>
              </a:spcAft>
              <a:defRPr/>
            </a:pPr>
            <a:r>
              <a:rPr lang="en-US" sz="1600" b="1" spc="-15" dirty="0">
                <a:solidFill>
                  <a:srgbClr val="333399"/>
                </a:solidFill>
                <a:latin typeface="Arial" panose="020B0604020202020204" pitchFamily="34" charset="0"/>
                <a:cs typeface="Arial" panose="020B0604020202020204" pitchFamily="34" charset="0"/>
              </a:rPr>
              <a:t>D</a:t>
            </a:r>
            <a:r>
              <a:rPr lang="en-US" sz="1600" b="1" spc="-5" dirty="0">
                <a:solidFill>
                  <a:srgbClr val="333399"/>
                </a:solidFill>
                <a:latin typeface="Arial" panose="020B0604020202020204" pitchFamily="34" charset="0"/>
                <a:cs typeface="Arial" panose="020B0604020202020204" pitchFamily="34" charset="0"/>
              </a:rPr>
              <a:t>a</a:t>
            </a:r>
            <a:r>
              <a:rPr lang="en-US" sz="1600" b="1" spc="-10" dirty="0">
                <a:solidFill>
                  <a:srgbClr val="333399"/>
                </a:solidFill>
                <a:latin typeface="Arial" panose="020B0604020202020204" pitchFamily="34" charset="0"/>
                <a:cs typeface="Arial" panose="020B0604020202020204" pitchFamily="34" charset="0"/>
              </a:rPr>
              <a:t>t</a:t>
            </a:r>
            <a:r>
              <a:rPr lang="en-US" sz="1600" b="1" spc="-15" dirty="0">
                <a:solidFill>
                  <a:srgbClr val="333399"/>
                </a:solidFill>
                <a:latin typeface="Arial" panose="020B0604020202020204" pitchFamily="34" charset="0"/>
                <a:cs typeface="Arial" panose="020B0604020202020204" pitchFamily="34" charset="0"/>
              </a:rPr>
              <a:t>e</a:t>
            </a:r>
            <a:r>
              <a:rPr lang="en-US" sz="1600" b="1" spc="-10" dirty="0">
                <a:solidFill>
                  <a:srgbClr val="333399"/>
                </a:solidFill>
                <a:latin typeface="Arial" panose="020B0604020202020204" pitchFamily="34" charset="0"/>
                <a:cs typeface="Arial" panose="020B0604020202020204" pitchFamily="34" charset="0"/>
              </a:rPr>
              <a:t>:</a:t>
            </a:r>
            <a:r>
              <a:rPr lang="en-US" sz="1600" b="1" spc="15" dirty="0">
                <a:solidFill>
                  <a:srgbClr val="333399"/>
                </a:solidFill>
                <a:latin typeface="Arial" panose="020B0604020202020204" pitchFamily="34" charset="0"/>
                <a:cs typeface="Arial" panose="020B0604020202020204" pitchFamily="34" charset="0"/>
              </a:rPr>
              <a:t> </a:t>
            </a:r>
            <a:r>
              <a:rPr lang="en-US" sz="1600" b="1" spc="-15" dirty="0">
                <a:solidFill>
                  <a:srgbClr val="333399"/>
                </a:solidFill>
                <a:latin typeface="Arial" panose="020B0604020202020204" pitchFamily="34" charset="0"/>
                <a:cs typeface="Arial" panose="020B0604020202020204" pitchFamily="34" charset="0"/>
              </a:rPr>
              <a:t>5</a:t>
            </a:r>
            <a:r>
              <a:rPr lang="en-US" sz="1600" b="1" spc="-15" baseline="30000" dirty="0">
                <a:solidFill>
                  <a:srgbClr val="333399"/>
                </a:solidFill>
                <a:latin typeface="Arial" panose="020B0604020202020204" pitchFamily="34" charset="0"/>
                <a:cs typeface="Arial" panose="020B0604020202020204" pitchFamily="34" charset="0"/>
              </a:rPr>
              <a:t>th</a:t>
            </a:r>
            <a:r>
              <a:rPr lang="en-US" sz="1600" b="1" spc="-15" dirty="0">
                <a:solidFill>
                  <a:srgbClr val="333399"/>
                </a:solidFill>
                <a:latin typeface="Arial" panose="020B0604020202020204" pitchFamily="34" charset="0"/>
                <a:cs typeface="Arial" panose="020B0604020202020204" pitchFamily="34" charset="0"/>
              </a:rPr>
              <a:t> October </a:t>
            </a:r>
            <a:r>
              <a:rPr lang="en-US" sz="1600" b="1" spc="-15" dirty="0" smtClean="0">
                <a:solidFill>
                  <a:srgbClr val="333399"/>
                </a:solidFill>
                <a:latin typeface="Arial" panose="020B0604020202020204" pitchFamily="34" charset="0"/>
                <a:cs typeface="Arial" panose="020B0604020202020204" pitchFamily="34" charset="0"/>
              </a:rPr>
              <a:t>2019  </a:t>
            </a:r>
            <a:r>
              <a:rPr lang="en-US" sz="1600" b="1" spc="-10" dirty="0" smtClean="0">
                <a:solidFill>
                  <a:srgbClr val="333399"/>
                </a:solidFill>
                <a:latin typeface="Arial" panose="020B0604020202020204" pitchFamily="34" charset="0"/>
                <a:cs typeface="Arial" panose="020B0604020202020204" pitchFamily="34" charset="0"/>
              </a:rPr>
              <a:t>In</a:t>
            </a:r>
            <a:r>
              <a:rPr lang="en-US" sz="1600" b="1" spc="-20" dirty="0" smtClean="0">
                <a:solidFill>
                  <a:srgbClr val="333399"/>
                </a:solidFill>
                <a:latin typeface="Arial" panose="020B0604020202020204" pitchFamily="34" charset="0"/>
                <a:cs typeface="Arial" panose="020B0604020202020204" pitchFamily="34" charset="0"/>
              </a:rPr>
              <a:t>c</a:t>
            </a:r>
            <a:r>
              <a:rPr lang="en-US" sz="1600" b="1" spc="-10" dirty="0" smtClean="0">
                <a:solidFill>
                  <a:srgbClr val="333399"/>
                </a:solidFill>
                <a:latin typeface="Arial" panose="020B0604020202020204" pitchFamily="34" charset="0"/>
                <a:cs typeface="Arial" panose="020B0604020202020204" pitchFamily="34" charset="0"/>
              </a:rPr>
              <a:t>iden</a:t>
            </a:r>
            <a:r>
              <a:rPr lang="en-US" sz="1600" b="1" spc="-15" dirty="0" smtClean="0">
                <a:solidFill>
                  <a:srgbClr val="333399"/>
                </a:solidFill>
                <a:latin typeface="Arial" panose="020B0604020202020204" pitchFamily="34" charset="0"/>
                <a:cs typeface="Arial" panose="020B0604020202020204" pitchFamily="34" charset="0"/>
              </a:rPr>
              <a:t>t</a:t>
            </a:r>
            <a:r>
              <a:rPr lang="en-US" sz="1600" b="1" spc="-10" dirty="0">
                <a:solidFill>
                  <a:srgbClr val="333399"/>
                </a:solidFill>
                <a:latin typeface="Arial" panose="020B0604020202020204" pitchFamily="34" charset="0"/>
                <a:cs typeface="Arial" panose="020B0604020202020204" pitchFamily="34" charset="0"/>
              </a:rPr>
              <a:t>:</a:t>
            </a:r>
            <a:r>
              <a:rPr lang="en-US" sz="1600" b="1" spc="55" dirty="0">
                <a:solidFill>
                  <a:srgbClr val="333399"/>
                </a:solidFill>
                <a:latin typeface="Arial" panose="020B0604020202020204" pitchFamily="34" charset="0"/>
                <a:cs typeface="Arial" panose="020B0604020202020204" pitchFamily="34" charset="0"/>
              </a:rPr>
              <a:t> </a:t>
            </a:r>
            <a:r>
              <a:rPr lang="en-US" sz="1600" b="1" spc="-10" dirty="0">
                <a:solidFill>
                  <a:srgbClr val="333399"/>
                </a:solidFill>
                <a:latin typeface="Arial" panose="020B0604020202020204" pitchFamily="34" charset="0"/>
                <a:cs typeface="Arial" panose="020B0604020202020204" pitchFamily="34" charset="0"/>
              </a:rPr>
              <a:t>HiPo#59</a:t>
            </a:r>
            <a:r>
              <a:rPr lang="en-US" sz="1600" b="1" spc="35" dirty="0">
                <a:solidFill>
                  <a:srgbClr val="333399"/>
                </a:solidFill>
                <a:latin typeface="Arial" panose="020B0604020202020204" pitchFamily="34" charset="0"/>
                <a:cs typeface="Arial" panose="020B0604020202020204" pitchFamily="34" charset="0"/>
              </a:rPr>
              <a:t> MVI</a:t>
            </a:r>
            <a:endParaRPr lang="en-US" sz="1600" b="1" dirty="0">
              <a:solidFill>
                <a:prstClr val="black"/>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4880e4f8-4b7d-4bdd-91e3-e10d47036eca">English 1</Language>
    <DocId xmlns="4880e4f8-4b7d-4bdd-91e3-e10d47036eca">92301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09FE452-D4E9-4C06-AAA5-60A08C61DA53}"/>
</file>

<file path=customXml/itemProps2.xml><?xml version="1.0" encoding="utf-8"?>
<ds:datastoreItem xmlns:ds="http://schemas.openxmlformats.org/officeDocument/2006/customXml" ds:itemID="{ACF46C6F-070D-40A4-B21F-D63FE5060AAE}"/>
</file>

<file path=customXml/itemProps3.xml><?xml version="1.0" encoding="utf-8"?>
<ds:datastoreItem xmlns:ds="http://schemas.openxmlformats.org/officeDocument/2006/customXml" ds:itemID="{417CDCFD-C2C6-4ECC-85D9-E8AEE3BFF834}"/>
</file>

<file path=docProps/app.xml><?xml version="1.0" encoding="utf-8"?>
<Properties xmlns="http://schemas.openxmlformats.org/officeDocument/2006/extended-properties" xmlns:vt="http://schemas.openxmlformats.org/officeDocument/2006/docPropsVTypes">
  <Template/>
  <TotalTime>19272</TotalTime>
  <Words>386</Words>
  <Application>Microsoft Office PowerPoint</Application>
  <PresentationFormat>On-screen Show (4:3)</PresentationFormat>
  <Paragraphs>35</Paragraphs>
  <Slides>2</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vt:i4>
      </vt:variant>
    </vt:vector>
  </HeadingPairs>
  <TitlesOfParts>
    <vt:vector size="9" baseType="lpstr">
      <vt:lpstr>Arial</vt:lpstr>
      <vt:lpstr>Calibri</vt:lpstr>
      <vt:lpstr>Tahoma</vt:lpstr>
      <vt:lpstr>Times New Roman</vt:lpstr>
      <vt:lpstr>Wingdings</vt:lpstr>
      <vt:lpstr>Office Theme</vt:lpstr>
      <vt:lpstr>Theme1</vt:lpstr>
      <vt:lpstr>PDO Second Alert</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959</cp:revision>
  <cp:lastPrinted>2019-10-30T06:16:28Z</cp:lastPrinted>
  <dcterms:created xsi:type="dcterms:W3CDTF">2001-05-03T06:07:08Z</dcterms:created>
  <dcterms:modified xsi:type="dcterms:W3CDTF">2020-03-18T05:19:29Z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