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3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275" r:id="rId6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CDE"/>
    <a:srgbClr val="E7F6EF"/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425" autoAdjust="0"/>
  </p:normalViewPr>
  <p:slideViewPr>
    <p:cSldViewPr>
      <p:cViewPr varScale="1">
        <p:scale>
          <a:sx n="65" d="100"/>
          <a:sy n="65" d="100"/>
        </p:scale>
        <p:origin x="15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045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5" tIns="45867" rIns="91735" bIns="4586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719" y="0"/>
            <a:ext cx="2919044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5" tIns="45867" rIns="91735" bIns="4586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3077"/>
            <a:ext cx="2919045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5" tIns="45867" rIns="91735" bIns="4586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719" y="9373077"/>
            <a:ext cx="2919044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5" tIns="45867" rIns="91735" bIns="4586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045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5" tIns="45867" rIns="91735" bIns="4586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719" y="0"/>
            <a:ext cx="2919044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5" tIns="45867" rIns="91735" bIns="4586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29187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7675" y="4686539"/>
            <a:ext cx="4940414" cy="4439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5" tIns="45867" rIns="91735" bIns="458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3077"/>
            <a:ext cx="2919045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5" tIns="45867" rIns="91735" bIns="4586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719" y="9373077"/>
            <a:ext cx="2919044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35" tIns="45867" rIns="91735" bIns="4586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7344"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2600" y="1079944"/>
            <a:ext cx="3352800" cy="2272856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6200" y="762000"/>
            <a:ext cx="4876800" cy="333168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200" b="1" dirty="0" smtClean="0"/>
              <a:t>Oct 8</a:t>
            </a:r>
            <a:r>
              <a:rPr lang="en-US" sz="1200" b="1" baseline="30000" dirty="0" smtClean="0"/>
              <a:t>th</a:t>
            </a:r>
            <a:r>
              <a:rPr lang="en-US" sz="1200" b="1" dirty="0" smtClean="0"/>
              <a:t>, 2019 Incident: HIPO #61 Equipment Damage</a:t>
            </a: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r>
              <a:rPr lang="en-US" sz="1050" dirty="0">
                <a:latin typeface="Arial" charset="0"/>
                <a:cs typeface="Tahoma" pitchFamily="34" charset="0"/>
              </a:rPr>
              <a:t>A crane operator was attempting to lower the V-door to the cat walk deck. The V-door was in the lowering phase. It was over to approximately a 60 degree angle, height around 3.4m high above the catwalk deck when the two pad eyes on either side of the v-door being used failed (torn open). The V-door free fell to the catwalk deck. </a:t>
            </a:r>
          </a:p>
          <a:p>
            <a:pPr marL="342900" indent="-342900" eaLnBrk="1" hangingPunct="1">
              <a:defRPr/>
            </a:pPr>
            <a:endParaRPr lang="en-US" sz="1050" dirty="0">
              <a:latin typeface="Arial" charset="0"/>
              <a:cs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>
              <a:defRPr/>
            </a:pPr>
            <a:endParaRPr lang="en-US" sz="1050" dirty="0">
              <a:solidFill>
                <a:srgbClr val="0000FF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050" dirty="0" smtClean="0">
                <a:latin typeface="Arial" charset="0"/>
                <a:cs typeface="Tahoma" pitchFamily="34" charset="0"/>
              </a:rPr>
              <a:t> Prior </a:t>
            </a:r>
            <a:r>
              <a:rPr lang="en-US" sz="1050" dirty="0">
                <a:latin typeface="Arial" charset="0"/>
                <a:cs typeface="Tahoma" pitchFamily="34" charset="0"/>
              </a:rPr>
              <a:t>to any lift</a:t>
            </a:r>
            <a:r>
              <a:rPr lang="en-US" sz="1050" u="sng" dirty="0">
                <a:latin typeface="Arial" charset="0"/>
                <a:cs typeface="Tahoma" pitchFamily="34" charset="0"/>
              </a:rPr>
              <a:t> really </a:t>
            </a:r>
            <a:r>
              <a:rPr lang="en-US" sz="1050" dirty="0">
                <a:latin typeface="Arial" charset="0"/>
                <a:cs typeface="Tahoma" pitchFamily="34" charset="0"/>
              </a:rPr>
              <a:t>check your equipment and points you lift from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050" dirty="0">
                <a:latin typeface="Arial" charset="0"/>
                <a:cs typeface="Tahoma" pitchFamily="34" charset="0"/>
              </a:rPr>
              <a:t> Confirm that all Pad Eyes are in the </a:t>
            </a:r>
            <a:r>
              <a:rPr lang="en-US" sz="1050" dirty="0" smtClean="0">
                <a:latin typeface="Arial" charset="0"/>
                <a:cs typeface="Tahoma" pitchFamily="34" charset="0"/>
              </a:rPr>
              <a:t>register and have valid certification</a:t>
            </a:r>
            <a:endParaRPr lang="en-US" sz="1050" dirty="0">
              <a:latin typeface="Arial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050" dirty="0">
                <a:latin typeface="Arial" charset="0"/>
                <a:cs typeface="Tahoma" pitchFamily="34" charset="0"/>
              </a:rPr>
              <a:t> </a:t>
            </a:r>
            <a:r>
              <a:rPr lang="en-US" sz="1050" dirty="0" smtClean="0">
                <a:latin typeface="Arial" charset="0"/>
                <a:cs typeface="Tahoma" pitchFamily="34" charset="0"/>
              </a:rPr>
              <a:t>ensure using one tracking for all lifting equipment's ( One system ) </a:t>
            </a:r>
            <a:r>
              <a:rPr lang="en-US" sz="1050" dirty="0">
                <a:latin typeface="Arial" charset="0"/>
                <a:cs typeface="Tahoma" pitchFamily="34" charset="0"/>
              </a:rPr>
              <a:t>to be used for all equipment management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050" dirty="0">
                <a:latin typeface="Arial" charset="0"/>
                <a:cs typeface="Tahoma" pitchFamily="34" charset="0"/>
              </a:rPr>
              <a:t> If it does not look right it is your right and responsibility to inform management</a:t>
            </a:r>
          </a:p>
          <a:p>
            <a:pPr eaLnBrk="1" hangingPunct="1">
              <a:defRPr/>
            </a:pPr>
            <a:endParaRPr lang="en-US" sz="1050" dirty="0">
              <a:latin typeface="Arial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4876800"/>
            <a:ext cx="518160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Ensure </a:t>
            </a:r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p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ad eyes are inspected and color coded prior lifting 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2600" y="3577154"/>
            <a:ext cx="3352800" cy="2277833"/>
          </a:xfrm>
          <a:prstGeom prst="rect">
            <a:avLst/>
          </a:prstGeom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396238" y="523297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07776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e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nsure a confirmed list of all pad eyes on the rig to be inspected by 3</a:t>
            </a:r>
            <a:r>
              <a:rPr lang="en-US" sz="1400" baseline="300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rd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 party?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a method to confirm that all equipment  is inspected at the time of a lift?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a method to ensure that all pad eyes are actually in your register?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method to ensure proper commissioning gaps is being carried out  ?</a:t>
            </a:r>
          </a:p>
          <a:p>
            <a:pPr eaLnBrk="1" hangingPunct="1"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401339" y="912035"/>
            <a:ext cx="54457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03 October 2019    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title: Dropped V DOOR 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92303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5F9493E-6CB3-4F07-831D-BE54DAC7F245}"/>
</file>

<file path=customXml/itemProps2.xml><?xml version="1.0" encoding="utf-8"?>
<ds:datastoreItem xmlns:ds="http://schemas.openxmlformats.org/officeDocument/2006/customXml" ds:itemID="{ACF46C6F-070D-40A4-B21F-D63FE5060AAE}"/>
</file>

<file path=customXml/itemProps3.xml><?xml version="1.0" encoding="utf-8"?>
<ds:datastoreItem xmlns:ds="http://schemas.openxmlformats.org/officeDocument/2006/customXml" ds:itemID="{417CDCFD-C2C6-4ECC-85D9-E8AEE3BFF83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13833</TotalTime>
  <Words>508</Words>
  <Application>Microsoft Office PowerPoint</Application>
  <PresentationFormat>On-screen Show (4:3)</PresentationFormat>
  <Paragraphs>48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Tahoma</vt:lpstr>
      <vt:lpstr>Times New Roman</vt:lpstr>
      <vt:lpstr>Wingdings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Masroori, Ahmed UWZ11H</cp:lastModifiedBy>
  <cp:revision>485</cp:revision>
  <cp:lastPrinted>2019-11-10T12:44:26Z</cp:lastPrinted>
  <dcterms:created xsi:type="dcterms:W3CDTF">2001-05-03T06:07:08Z</dcterms:created>
  <dcterms:modified xsi:type="dcterms:W3CDTF">2020-03-18T05:27:58Z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