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2" r:id="rId5"/>
    <p:sldId id="275" r:id="rId6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emy Haysom (DHL ZA)" initials="JH(Z" lastIdx="1" clrIdx="0"/>
  <p:cmAuthor id="1" name="Steven McGarry" initials="SM" lastIdx="9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3979" autoAdjust="0"/>
  </p:normalViewPr>
  <p:slideViewPr>
    <p:cSldViewPr>
      <p:cViewPr varScale="1">
        <p:scale>
          <a:sx n="73" d="100"/>
          <a:sy n="73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2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619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380619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84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2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7" y="4690310"/>
            <a:ext cx="4985825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619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380619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8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320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1" y="1066800"/>
            <a:ext cx="35052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240288" cy="50013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22/07/2019  Incident title: MVI fatality</a:t>
            </a:r>
            <a:endParaRPr lang="en-US" sz="14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22nd July 2019 at 1134, a Heavy Goods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travelling to Fahud with a load of Glass Reinforced Plastic (GRP) pipes from Sohar, when it was involved in a Motor Vehicle Incident (MVI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driver was unable to control the vehicle which swerved to the left, over the opposite lane, passing through a </a:t>
            </a:r>
            <a:r>
              <a:rPr lang="en-GB" sz="1400" dirty="0" err="1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Wadi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runoff before tipping and rolling over. The driver and 3rd party passenger were fatally wounded as a result of the incident. </a:t>
            </a:r>
          </a:p>
          <a:p>
            <a:pPr lvl="0"/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Do you 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 pressures are correct and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conditions checked regularly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</a:t>
            </a:r>
            <a:r>
              <a:rPr lang="en-US" sz="1400" dirty="0" smtClean="0">
                <a:latin typeface="Calibri" panose="020F0502020204030204" pitchFamily="34" charset="0"/>
                <a:cs typeface="Times New Roman"/>
              </a:rPr>
              <a:t> 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onduct daily vehicle inspection before starting your journey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your journey plan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are adequately rested prior to starting journeys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 follow defensive driver training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 you ensure that all passengers are authorised by the Safe Journey Manager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87425"/>
            <a:ext cx="47244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you check your vehicle and </a:t>
            </a:r>
            <a:r>
              <a:rPr 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 before commencing journeys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drivers are adequately rested prior to commencing journeys?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 you ensure drivers have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been briefed to check their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vehicle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tyre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conditions and load security before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you have tyre inflation equipment and pressure gauges available for drivers to utilise?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drivers know how to react in the event of a tyre blow out?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consequence management is conducted for all IVMS and journey management violations as per SP2000?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that all passengers are authorised through your SJM process?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4491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22/07/2019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MVI, Fatality</a:t>
            </a: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9D869-5AAD-40D4-95D3-50D09D84AA84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13882</TotalTime>
  <Words>428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1081</cp:revision>
  <cp:lastPrinted>2019-09-10T03:09:30Z</cp:lastPrinted>
  <dcterms:created xsi:type="dcterms:W3CDTF">2001-05-03T06:07:08Z</dcterms:created>
  <dcterms:modified xsi:type="dcterms:W3CDTF">2020-03-19T07:17:13Z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