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70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71" autoAdjust="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-195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truck is parked on the side of a vehicle&#10;&#10;Description automatically generated">
            <a:extLst>
              <a:ext uri="{FF2B5EF4-FFF2-40B4-BE49-F238E27FC236}">
                <a16:creationId xmlns:a16="http://schemas.microsoft.com/office/drawing/2014/main" id="{A09305DE-876D-4298-9AE3-EDF51038C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237" y="1020448"/>
            <a:ext cx="3296701" cy="2490616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500521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 11/08/19    Incident title: LTI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A Banksman was descending from the transport trailer bed area by using the mudguard as support and lost his balance and fell from a height of 1 meter supporting his fall with his right- hand, which resulted in a fracture to his forearm.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Always avoid going up or down by climbing onto equipment’s/parts that are not designed for it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Always assess the safety of plant and equipment before use and report any missing, unsafe or defective parts to your line supervisor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Always avoid becoming complacent or overconfident to routine tasks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Always ask for guidance or assistance from your supervisor or field HSE Advisor </a:t>
            </a:r>
            <a:r>
              <a:rPr lang="en-US" sz="1050">
                <a:latin typeface="Arial" charset="0"/>
                <a:cs typeface="Tahoma" pitchFamily="34" charset="0"/>
              </a:rPr>
              <a:t>if in </a:t>
            </a:r>
            <a:r>
              <a:rPr lang="en-US" sz="1050" dirty="0">
                <a:latin typeface="Arial" charset="0"/>
                <a:cs typeface="Tahoma" pitchFamily="34" charset="0"/>
              </a:rPr>
              <a:t>doubt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Always ensure that stairs &amp; handrails are available and in safe condition before going up or down an elevated area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050" dirty="0">
                <a:latin typeface="Arial" charset="0"/>
                <a:cs typeface="Tahoma" pitchFamily="34" charset="0"/>
              </a:rPr>
              <a:t>Always pay attention to where you are placing your feet.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63155" y="4985924"/>
            <a:ext cx="4988664" cy="83099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Make sure 3-point contact is used while going up/down a vehicle/ladder/stairs or any elevated platform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409AC1-89FC-4E00-9998-6DC0CF9F5C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2801692"/>
            <a:ext cx="463336" cy="676715"/>
          </a:xfrm>
          <a:prstGeom prst="rect">
            <a:avLst/>
          </a:prstGeom>
        </p:spPr>
      </p:pic>
      <p:pic>
        <p:nvPicPr>
          <p:cNvPr id="12" name="Picture 11" descr="C:\Users\user\AppData\Local\Microsoft\Windows\Temporary Internet Files\Content.Outlook\SD52LP6O\PHOTO-2019-10-09-13-30-15 (002).jpg">
            <a:extLst>
              <a:ext uri="{FF2B5EF4-FFF2-40B4-BE49-F238E27FC236}">
                <a16:creationId xmlns:a16="http://schemas.microsoft.com/office/drawing/2014/main" id="{F5B91CAC-F7D7-49BC-B233-DD8DE01893A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237" y="3581401"/>
            <a:ext cx="3296701" cy="2490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B04E2BC-1785-4073-B910-A746863437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69746" y="5344560"/>
            <a:ext cx="566977" cy="5669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63709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ensure that stairway / slips, trips &amp; fall safety awareness is covered during your TBT meetings?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ensure that a slip, trip and fall Hazard hunt checklist is developed and implemented for your operations?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ensure effectiveness of the hazard hunts by constantly reviewing the finding trends and implementing an action plan for rectification?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ensure that stairway / slips, trips &amp; fall Safety is covered in your HEMP?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ensure that stairway / slips, trips &amp; fall safety is part of your JSA’s?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sym typeface="Wingdings" pitchFamily="2" charset="2"/>
              </a:rPr>
              <a:t>Do you ensure that all plant and equipment go through an acceptance process as per the client standards before putting them in service? 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23850" y="874713"/>
            <a:ext cx="38828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11/08/19    Incident title: LTI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92308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0D47CB5-820E-4930-8CAD-720EB853BBA2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10022</TotalTime>
  <Words>564</Words>
  <Application>Microsoft Office PowerPoint</Application>
  <PresentationFormat>On-screen Show (4:3)</PresentationFormat>
  <Paragraphs>70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Masroori, Ahmed UWZ11H</cp:lastModifiedBy>
  <cp:revision>508</cp:revision>
  <dcterms:created xsi:type="dcterms:W3CDTF">2001-05-03T06:07:08Z</dcterms:created>
  <dcterms:modified xsi:type="dcterms:W3CDTF">2020-03-19T07:19:58Z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