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ED5DFD-0AB3-4332-816B-CD8E09D7B61C}">
          <p14:sldIdLst/>
        </p14:section>
        <p14:section name="Untitled Section" id="{50E332DE-EA66-4654-B467-A4585715E1C4}">
          <p14:sldIdLst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19" autoAdjust="0"/>
  </p:normalViewPr>
  <p:slideViewPr>
    <p:cSldViewPr>
      <p:cViewPr varScale="1">
        <p:scale>
          <a:sx n="63" d="100"/>
          <a:sy n="63" d="100"/>
        </p:scale>
        <p:origin x="15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49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2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1286" y="848420"/>
            <a:ext cx="5421328" cy="36009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28.08.2019 	Incident title: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LTI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endParaRPr lang="en-US" sz="1400" b="1" strike="sngStrike" dirty="0" smtClean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400" dirty="0"/>
              <a:t> The Roustabout was descending from mud pump trailer through the generator side stair, </a:t>
            </a:r>
            <a:r>
              <a:rPr lang="en-US" sz="1400" dirty="0" smtClean="0"/>
              <a:t>got slipped </a:t>
            </a:r>
            <a:r>
              <a:rPr lang="en-US" sz="1400" dirty="0"/>
              <a:t>from </a:t>
            </a:r>
            <a:r>
              <a:rPr lang="en-US" sz="1400" dirty="0" smtClean="0"/>
              <a:t>stair steps </a:t>
            </a:r>
            <a:r>
              <a:rPr lang="en-US" sz="1400" dirty="0"/>
              <a:t>and fell on the ground resulting fracture in his left hand wrist. </a:t>
            </a:r>
            <a:endParaRPr lang="en-US" sz="1400" dirty="0" smtClean="0"/>
          </a:p>
          <a:p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Ensure </a:t>
            </a:r>
            <a:r>
              <a:rPr lang="en-US" sz="1400" dirty="0"/>
              <a:t>the handrail and steps are clean and tidy.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 the fiber grating connecting clamps are fixed and tightened properly.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 that the impact gloves are clean prior to use.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Walk slow and steady while climbing or descending from the stairs</a:t>
            </a:r>
            <a:r>
              <a:rPr lang="en-US" sz="1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Ensure the “Use of handrails” signage is provided for all stairs / ladders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 house rules are being discussed and crew aware about it.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697187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1" name="Picture 7" descr="Image result for right and wrong symb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997075"/>
            <a:ext cx="457200" cy="457200"/>
          </a:xfrm>
          <a:prstGeom prst="rect">
            <a:avLst/>
          </a:prstGeom>
          <a:noFill/>
        </p:spPr>
      </p:pic>
      <p:pic>
        <p:nvPicPr>
          <p:cNvPr id="22" name="Picture 5" descr="Image result for right and wrong symbo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9047" y="4732315"/>
            <a:ext cx="498353" cy="34355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4" r="20720"/>
          <a:stretch/>
        </p:blipFill>
        <p:spPr bwMode="auto">
          <a:xfrm>
            <a:off x="5734889" y="914399"/>
            <a:ext cx="3091802" cy="261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242" y="3848255"/>
            <a:ext cx="3032155" cy="249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512488" y="5333920"/>
            <a:ext cx="5000126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Always  hold the handrails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while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climbing or descending from the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stairs.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324600" y="1371600"/>
            <a:ext cx="762000" cy="84801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696200" y="1371599"/>
            <a:ext cx="762000" cy="84801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6630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inspection/checks /maintenance in Place for gratings (walkway, stairs, handrails)?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employee are aware and following house rules?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HEMP is being used and discussed during TBT’s?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hazards has been captured during site inspections and Audits?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effective assurance process in place during management site visits?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access/egress areas are posted with “Use of handrails” sign?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you ensure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that you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have safe access and egress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? </a:t>
            </a: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994652" y="868878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28.08.2019 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92309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2472B8D-268A-4FE5-9462-E56F39B5288B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9049</TotalTime>
  <Words>385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684</cp:revision>
  <cp:lastPrinted>2019-10-07T04:17:13Z</cp:lastPrinted>
  <dcterms:created xsi:type="dcterms:W3CDTF">2001-05-03T06:07:08Z</dcterms:created>
  <dcterms:modified xsi:type="dcterms:W3CDTF">2020-03-19T07:21:30Z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