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3.xml" ContentType="application/vnd.openxmlformats-officedocument.customXml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74" r:id="rId5"/>
    <p:sldId id="275" r:id="rId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ED5DFD-0AB3-4332-816B-CD8E09D7B61C}">
          <p14:sldIdLst/>
        </p14:section>
        <p14:section name="Untitled Section" id="{50E332DE-EA66-4654-B467-A4585715E1C4}">
          <p14:sldIdLst>
            <p14:sldId id="274"/>
            <p14:sldId id="27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919" autoAdjust="0"/>
  </p:normalViewPr>
  <p:slideViewPr>
    <p:cSldViewPr>
      <p:cViewPr varScale="1">
        <p:scale>
          <a:sx n="63" d="100"/>
          <a:sy n="63" d="100"/>
        </p:scale>
        <p:origin x="159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063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339" y="0"/>
            <a:ext cx="3038062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655"/>
            <a:ext cx="3038063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339" y="8831655"/>
            <a:ext cx="3038062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55AA87-4B92-460C-977B-0D3A2F64F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149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063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339" y="0"/>
            <a:ext cx="3038062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5025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276" y="4415828"/>
            <a:ext cx="5141850" cy="4182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655"/>
            <a:ext cx="3038063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339" y="8831655"/>
            <a:ext cx="3038062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F9EFC2-B0DD-4BF2-8694-068D2DFD7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528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Ensure all dates and titles are input </a:t>
            </a:r>
          </a:p>
          <a:p>
            <a:endParaRPr lang="en-US" dirty="0" smtClean="0"/>
          </a:p>
          <a:p>
            <a:r>
              <a:rPr lang="en-US" dirty="0" smtClean="0"/>
              <a:t>A short description should be provided without mentioning names of contractors or</a:t>
            </a:r>
            <a:r>
              <a:rPr lang="en-US" baseline="0" dirty="0" smtClean="0"/>
              <a:t> individuals.  You should include, what happened, to who (by job title) and what injuries this resulted in.  Nothing more!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strap line should be the main point you want to get across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images should be self explanatory, what went wrong (if you create a reconstruction please ensure you do not put people at risk) and below how it should be done.   </a:t>
            </a:r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Ensure all dates and titles are input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91286" y="848420"/>
            <a:ext cx="5421328" cy="360098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28.08.2019 	Incident title: 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LTI</a:t>
            </a:r>
            <a:r>
              <a:rPr lang="en-US" sz="1400" dirty="0" smtClean="0">
                <a:solidFill>
                  <a:schemeClr val="accent2"/>
                </a:solidFill>
              </a:rPr>
              <a:t> </a:t>
            </a:r>
            <a:endParaRPr lang="en-US" sz="1400" b="1" strike="sngStrike" dirty="0" smtClean="0"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What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happened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?</a:t>
            </a:r>
            <a:endParaRPr lang="en-US" sz="12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r>
              <a:rPr lang="en-US" sz="1400" dirty="0"/>
              <a:t> The Roustabout was descending from mud pump trailer through the generator side stair, </a:t>
            </a:r>
            <a:r>
              <a:rPr lang="en-US" sz="1400" dirty="0" smtClean="0"/>
              <a:t>got slipped </a:t>
            </a:r>
            <a:r>
              <a:rPr lang="en-US" sz="1400" dirty="0"/>
              <a:t>from </a:t>
            </a:r>
            <a:r>
              <a:rPr lang="en-US" sz="1400" dirty="0" smtClean="0"/>
              <a:t>stair steps </a:t>
            </a:r>
            <a:r>
              <a:rPr lang="en-US" sz="1400" dirty="0"/>
              <a:t>and fell on the ground resulting fracture in his left hand wrist. </a:t>
            </a:r>
            <a:endParaRPr lang="en-US" sz="1400" dirty="0" smtClean="0"/>
          </a:p>
          <a:p>
            <a:endParaRPr lang="en-US" sz="600" dirty="0" smtClean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Your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Ensure </a:t>
            </a:r>
            <a:r>
              <a:rPr lang="en-US" sz="1400" dirty="0"/>
              <a:t>the handrail and steps are clean and tidy.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Ensure the fiber grating connecting clamps are fixed and tightened properly.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Ensure that the impact gloves are clean prior to use.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Walk slow and steady while climbing or descending from the stairs</a:t>
            </a:r>
            <a:r>
              <a:rPr lang="en-US" sz="1400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Ensure the “Use of handrails” signage is provided for all stairs / ladders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Ensure house rules are being discussed and crew aware about it.</a:t>
            </a: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697187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21" name="Picture 7" descr="Image result for right and wrong symbol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1997075"/>
            <a:ext cx="457200" cy="457200"/>
          </a:xfrm>
          <a:prstGeom prst="rect">
            <a:avLst/>
          </a:prstGeom>
          <a:noFill/>
        </p:spPr>
      </p:pic>
      <p:pic>
        <p:nvPicPr>
          <p:cNvPr id="22" name="Picture 5" descr="Image result for right and wrong symbol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9047" y="4732315"/>
            <a:ext cx="498353" cy="343555"/>
          </a:xfrm>
          <a:prstGeom prst="rect">
            <a:avLst/>
          </a:prstGeom>
          <a:noFill/>
        </p:spPr>
      </p:pic>
      <p:pic>
        <p:nvPicPr>
          <p:cNvPr id="14" name="Picture 13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14" r="20720"/>
          <a:stretch/>
        </p:blipFill>
        <p:spPr bwMode="auto">
          <a:xfrm>
            <a:off x="5734889" y="914399"/>
            <a:ext cx="3091802" cy="2610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0242" y="3848255"/>
            <a:ext cx="3032155" cy="249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6"/>
          <p:cNvSpPr txBox="1">
            <a:spLocks noChangeArrowheads="1"/>
          </p:cNvSpPr>
          <p:nvPr/>
        </p:nvSpPr>
        <p:spPr bwMode="auto">
          <a:xfrm>
            <a:off x="512488" y="5333920"/>
            <a:ext cx="5000126" cy="5847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+mj-lt"/>
              </a:rPr>
              <a:t>Always  hold the handrails </a:t>
            </a: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while </a:t>
            </a:r>
            <a:r>
              <a:rPr lang="en-US" sz="1600" dirty="0">
                <a:solidFill>
                  <a:schemeClr val="bg1"/>
                </a:solidFill>
                <a:latin typeface="+mj-lt"/>
              </a:rPr>
              <a:t>climbing or descending from the </a:t>
            </a: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stairs.</a:t>
            </a:r>
            <a:endParaRPr lang="en-US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Oval 1"/>
          <p:cNvSpPr/>
          <p:nvPr/>
        </p:nvSpPr>
        <p:spPr bwMode="auto">
          <a:xfrm>
            <a:off x="6324600" y="1371600"/>
            <a:ext cx="762000" cy="848017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7696200" y="1371599"/>
            <a:ext cx="762000" cy="848017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566308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inspection/checks /maintenance in Place for gratings (walkway, stairs, handrails)? </a:t>
            </a: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all employee are aware and following house rules?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HEMP is being used and discussed during TBT’s?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all hazards has been captured during site inspections and Audits?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effective assurance process in place during management site visits?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all access/egress areas are posted with “Use of handrails” sign? </a:t>
            </a: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</a:rPr>
              <a:t>Do </a:t>
            </a:r>
            <a:r>
              <a:rPr lang="en-US" sz="1400" dirty="0">
                <a:solidFill>
                  <a:srgbClr val="0033CC"/>
                </a:solidFill>
                <a:latin typeface="+mj-lt"/>
              </a:rPr>
              <a:t>you ensure </a:t>
            </a:r>
            <a:r>
              <a:rPr lang="en-US" sz="1400" dirty="0" smtClean="0">
                <a:solidFill>
                  <a:srgbClr val="0033CC"/>
                </a:solidFill>
                <a:latin typeface="+mj-lt"/>
              </a:rPr>
              <a:t>that you </a:t>
            </a:r>
            <a:r>
              <a:rPr lang="en-US" sz="1400" dirty="0">
                <a:solidFill>
                  <a:srgbClr val="0033CC"/>
                </a:solidFill>
                <a:latin typeface="+mj-lt"/>
              </a:rPr>
              <a:t>have safe access and egress</a:t>
            </a:r>
            <a:r>
              <a:rPr lang="en-US" sz="1400" dirty="0" smtClean="0">
                <a:solidFill>
                  <a:srgbClr val="0033CC"/>
                </a:solidFill>
                <a:latin typeface="+mj-lt"/>
              </a:rPr>
              <a:t>? </a:t>
            </a:r>
            <a:endParaRPr lang="en-US" sz="1400" dirty="0">
              <a:solidFill>
                <a:srgbClr val="0033CC"/>
              </a:solidFill>
              <a:latin typeface="+mj-lt"/>
            </a:endParaRPr>
          </a:p>
          <a:p>
            <a:pPr eaLnBrk="1" hangingPunct="1"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dirty="0">
              <a:solidFill>
                <a:srgbClr val="0033CC"/>
              </a:solidFill>
              <a:latin typeface="+mj-lt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eaLnBrk="1" hangingPunct="1">
              <a:defRPr/>
            </a:pPr>
            <a:endParaRPr lang="en-US" sz="1400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 If the answer is NO to any of the above questions please ensure you take action to correct this finding. </a:t>
            </a: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	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1994652" y="868878"/>
            <a:ext cx="377539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/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</a:t>
            </a:r>
            <a:r>
              <a:rPr lang="en-GB" sz="1400" b="1" dirty="0" smtClean="0">
                <a:solidFill>
                  <a:srgbClr val="333399"/>
                </a:solidFill>
                <a:latin typeface="Tahoma" pitchFamily="34" charset="0"/>
              </a:rPr>
              <a:t>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28.08.2019        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Incident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title: LTI</a:t>
            </a:r>
            <a:endParaRPr lang="en-US" sz="14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/>
            <a:endParaRPr lang="en-US" sz="14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Language xmlns="4880e4f8-4b7d-4bdd-91e3-e10d47036eca">English 1</Language>
    <DocId xmlns="4880e4f8-4b7d-4bdd-91e3-e10d47036eca">92309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D2472B8D-268A-4FE5-9462-E56F39B5288B}"/>
</file>

<file path=customXml/itemProps2.xml><?xml version="1.0" encoding="utf-8"?>
<ds:datastoreItem xmlns:ds="http://schemas.openxmlformats.org/officeDocument/2006/customXml" ds:itemID="{ACF46C6F-070D-40A4-B21F-D63FE5060AAE}"/>
</file>

<file path=customXml/itemProps3.xml><?xml version="1.0" encoding="utf-8"?>
<ds:datastoreItem xmlns:ds="http://schemas.openxmlformats.org/officeDocument/2006/customXml" ds:itemID="{417CDCFD-C2C6-4ECC-85D9-E8AEE3BFF83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9049</TotalTime>
  <Words>385</Words>
  <Application>Microsoft Office PowerPoint</Application>
  <PresentationFormat>On-screen Show (4:3)</PresentationFormat>
  <Paragraphs>61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Tahoma</vt:lpstr>
      <vt:lpstr>Times New Roman</vt:lpstr>
      <vt:lpstr>Webdings</vt:lpstr>
      <vt:lpstr>Wingdings</vt:lpstr>
      <vt:lpstr>Default Design</vt:lpstr>
      <vt:lpstr>PowerPoint Presentation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Investigation Template</dc:title>
  <dc:creator>MU93647</dc:creator>
  <cp:lastModifiedBy>Masroori, Ahmed UWZ11H</cp:lastModifiedBy>
  <cp:revision>684</cp:revision>
  <cp:lastPrinted>2019-10-07T04:17:13Z</cp:lastPrinted>
  <dcterms:created xsi:type="dcterms:W3CDTF">2001-05-03T06:07:08Z</dcterms:created>
  <dcterms:modified xsi:type="dcterms:W3CDTF">2020-03-19T07:21:30Z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