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32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008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291" autoAdjust="0"/>
  </p:normalViewPr>
  <p:slideViewPr>
    <p:cSldViewPr>
      <p:cViewPr varScale="1">
        <p:scale>
          <a:sx n="73" d="100"/>
          <a:sy n="73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715000" cy="48782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30.09.2019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Incident title: Right Hand Cut (LTI)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An employee was exiting the </a:t>
            </a:r>
            <a:r>
              <a:rPr lang="en-US" sz="1600" dirty="0">
                <a:latin typeface="Calibri" pitchFamily="34" charset="0"/>
              </a:rPr>
              <a:t>office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pantry when he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slipped, fell down and cut his hand on the sharp edges of his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broken ceramic coffee mug.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solidFill>
                <a:schemeClr val="accent2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you watch your step while walking on potentially slippery surface, such as in pantry areas etc. </a:t>
            </a:r>
            <a:endParaRPr lang="en-US" sz="1600" strike="sngStrike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potentially slippery surface is covered with protective rubber mats 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your employees are aware that spilling water </a:t>
            </a:r>
            <a:r>
              <a:rPr lang="en-US" sz="1600" dirty="0" smtClean="0">
                <a:latin typeface="Calibri" pitchFamily="34" charset="0"/>
                <a:cs typeface="Tahoma" pitchFamily="34" charset="0"/>
              </a:rPr>
              <a:t>and water drips on </a:t>
            </a:r>
            <a:r>
              <a:rPr lang="en-US" sz="1600" dirty="0">
                <a:latin typeface="Calibri" pitchFamily="34" charset="0"/>
                <a:cs typeface="Tahoma" pitchFamily="34" charset="0"/>
              </a:rPr>
              <a:t>the floor can cause serious incidents.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all spills are cleaned up immediately or place “wet floor” warning signs</a:t>
            </a:r>
            <a:r>
              <a:rPr lang="en-US" sz="1600" dirty="0" smtClean="0">
                <a:latin typeface="Calibri" pitchFamily="34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Tahoma" pitchFamily="34" charset="0"/>
              </a:rPr>
              <a:t>Always dry mugs inside the sink (not dripping onto the floor)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watch your step and pay attention to where you are going!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497186" y="5587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82345" y="269977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9B1C9D3-D2AA-43B7-9BE9-FAF9FC5EDC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8" y="3535325"/>
            <a:ext cx="174117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01" y="1176536"/>
            <a:ext cx="2271384" cy="2053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125538"/>
            <a:ext cx="8780463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Do you ensure your employees are aware of the office risks and hazards </a:t>
            </a:r>
            <a:r>
              <a:rPr lang="en-US" sz="1400" dirty="0">
                <a:latin typeface="Arial" charset="0"/>
              </a:rPr>
              <a:t>including slips, trips and falls?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Do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you ensure the office risks and hazards are included in the office HSE induction pack?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Do you ensure that regular safety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“Hazard Hunts”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are conducted in your office?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Do you ensure all spills </a:t>
            </a:r>
            <a:r>
              <a:rPr lang="en-US" sz="1400" dirty="0" smtClean="0">
                <a:latin typeface="Arial" charset="0"/>
              </a:rPr>
              <a:t>and drips are </a:t>
            </a:r>
            <a:r>
              <a:rPr lang="en-US" sz="1400" dirty="0">
                <a:latin typeface="Arial" charset="0"/>
              </a:rPr>
              <a:t>cleaned up immediately, or “Wet Floor” warning signs are placed</a:t>
            </a:r>
            <a:r>
              <a:rPr lang="en-US" sz="1400" dirty="0" smtClean="0">
                <a:latin typeface="Arial" charset="0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Arial" charset="0"/>
              </a:rPr>
              <a:t>Do you ensure your employees follow good house keeping practices? </a:t>
            </a:r>
            <a:endParaRPr lang="en-US" sz="1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347069" y="811744"/>
            <a:ext cx="5304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30-09-2019      Incident title: Right Hand Cut (LTI)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615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248C83-1FA7-4884-9C65-0FA8C655FBCF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10173</TotalTime>
  <Words>509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1087</cp:revision>
  <cp:lastPrinted>2018-11-08T07:16:56Z</cp:lastPrinted>
  <dcterms:created xsi:type="dcterms:W3CDTF">2001-05-03T06:07:08Z</dcterms:created>
  <dcterms:modified xsi:type="dcterms:W3CDTF">2020-03-19T07:23:06Z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