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321" r:id="rId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33FF"/>
    <a:srgbClr val="008000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76" autoAdjust="0"/>
    <p:restoredTop sz="94291" autoAdjust="0"/>
  </p:normalViewPr>
  <p:slideViewPr>
    <p:cSldViewPr>
      <p:cViewPr varScale="1">
        <p:scale>
          <a:sx n="73" d="100"/>
          <a:sy n="73" d="100"/>
        </p:scale>
        <p:origin x="14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15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26" y="4715193"/>
            <a:ext cx="4985824" cy="446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6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5715000" cy="487825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 30.09.2019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     Incident title: Right Hand Cut (LTI)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An employee was exiting the </a:t>
            </a:r>
            <a:r>
              <a:rPr lang="en-US" sz="1600" dirty="0">
                <a:latin typeface="Calibri" pitchFamily="34" charset="0"/>
              </a:rPr>
              <a:t>office 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pantry when he </a:t>
            </a:r>
          </a:p>
          <a:p>
            <a:pPr marL="342900" indent="-342900"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slipped, fell down and cut his hand on the sharp edges of his </a:t>
            </a:r>
          </a:p>
          <a:p>
            <a:pPr marL="342900" indent="-342900"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broken ceramic coffee mug. 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>
              <a:defRPr/>
            </a:pPr>
            <a:endParaRPr lang="en-US" sz="1050" dirty="0">
              <a:solidFill>
                <a:schemeClr val="accent2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Tahoma" pitchFamily="34" charset="0"/>
              </a:rPr>
              <a:t> Always ensure you watch your step while walking on potentially slippery surface, such as in pantry areas etc. </a:t>
            </a:r>
            <a:endParaRPr lang="en-US" sz="1600" strike="sngStrike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Tahoma" pitchFamily="34" charset="0"/>
              </a:rPr>
              <a:t> Always ensure potentially slippery surface is covered with protective rubber mats 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Tahoma" pitchFamily="34" charset="0"/>
              </a:rPr>
              <a:t> Always ensure your employees are aware that spilling water </a:t>
            </a:r>
            <a:r>
              <a:rPr lang="en-US" sz="1600" dirty="0" smtClean="0">
                <a:latin typeface="Calibri" pitchFamily="34" charset="0"/>
                <a:cs typeface="Tahoma" pitchFamily="34" charset="0"/>
              </a:rPr>
              <a:t>and water drips on </a:t>
            </a:r>
            <a:r>
              <a:rPr lang="en-US" sz="1600" dirty="0">
                <a:latin typeface="Calibri" pitchFamily="34" charset="0"/>
                <a:cs typeface="Tahoma" pitchFamily="34" charset="0"/>
              </a:rPr>
              <a:t>the floor can cause serious incidents.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Tahoma" pitchFamily="34" charset="0"/>
              </a:rPr>
              <a:t> Always ensure all spills are cleaned up immediately or place “wet floor” warning signs</a:t>
            </a:r>
            <a:r>
              <a:rPr lang="en-US" sz="1600" dirty="0" smtClean="0">
                <a:latin typeface="Calibri" pitchFamily="34" charset="0"/>
                <a:cs typeface="Tahoma" pitchFamily="34" charset="0"/>
              </a:rPr>
              <a:t>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  <a:cs typeface="Tahoma" pitchFamily="34" charset="0"/>
              </a:rPr>
              <a:t>Always dry mugs inside the sink (not dripping onto the floor)</a:t>
            </a:r>
            <a:endParaRPr lang="en-US" sz="1050" dirty="0"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486400"/>
            <a:ext cx="51816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Always watch your step and pay attention to where you are going!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26634" name="Freeform 132"/>
          <p:cNvSpPr>
            <a:spLocks/>
          </p:cNvSpPr>
          <p:nvPr/>
        </p:nvSpPr>
        <p:spPr bwMode="auto">
          <a:xfrm>
            <a:off x="8497186" y="558738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82345" y="2699773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C9B1C9D3-D2AA-43B7-9BE9-FAF9FC5EDC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208" y="3535325"/>
            <a:ext cx="1741170" cy="2438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101" y="1176536"/>
            <a:ext cx="2271384" cy="20536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399" y="1125538"/>
            <a:ext cx="8780463" cy="384720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</a:rPr>
              <a:t>Do you ensure your employees are aware of the office risks and hazards </a:t>
            </a:r>
            <a:r>
              <a:rPr lang="en-US" sz="1400" dirty="0">
                <a:latin typeface="Arial" charset="0"/>
              </a:rPr>
              <a:t>including slips, trips and falls?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Do 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you ensure the office risks and hazards are included in the office HSE induction pack?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</a:rPr>
              <a:t>Do you ensure that regular safety </a:t>
            </a: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“Hazard Hunts” 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are conducted in your office?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Arial" charset="0"/>
              </a:rPr>
              <a:t>Do you ensure all spills </a:t>
            </a:r>
            <a:r>
              <a:rPr lang="en-US" sz="1400" dirty="0" smtClean="0">
                <a:latin typeface="Arial" charset="0"/>
              </a:rPr>
              <a:t>and drips are </a:t>
            </a:r>
            <a:r>
              <a:rPr lang="en-US" sz="1400" dirty="0">
                <a:latin typeface="Arial" charset="0"/>
              </a:rPr>
              <a:t>cleaned up immediately, or “Wet Floor” warning signs are placed</a:t>
            </a:r>
            <a:r>
              <a:rPr lang="en-US" sz="1400" dirty="0" smtClean="0">
                <a:latin typeface="Arial" charset="0"/>
              </a:rPr>
              <a:t>?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Arial" charset="0"/>
              </a:rPr>
              <a:t>Do you ensure your employees follow good house keeping practices? </a:t>
            </a:r>
            <a:endParaRPr lang="en-US" sz="1400" dirty="0">
              <a:latin typeface="Arial" charset="0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</a:rPr>
              <a:t>  </a:t>
            </a: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347069" y="811744"/>
            <a:ext cx="53046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30-09-2019      Incident title: Right Hand Cut (LTI)</a:t>
            </a:r>
          </a:p>
          <a:p>
            <a:pPr marL="114300" indent="-114300" algn="just"/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06151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92310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248C83-1FA7-4884-9C65-0FA8C655FBCF}"/>
</file>

<file path=customXml/itemProps2.xml><?xml version="1.0" encoding="utf-8"?>
<ds:datastoreItem xmlns:ds="http://schemas.openxmlformats.org/officeDocument/2006/customXml" ds:itemID="{417CDCFD-C2C6-4ECC-85D9-E8AEE3BFF834}"/>
</file>

<file path=customXml/itemProps3.xml><?xml version="1.0" encoding="utf-8"?>
<ds:datastoreItem xmlns:ds="http://schemas.openxmlformats.org/officeDocument/2006/customXml" ds:itemID="{ACF46C6F-070D-40A4-B21F-D63FE5060A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10173</TotalTime>
  <Words>509</Words>
  <Application>Microsoft Office PowerPoint</Application>
  <PresentationFormat>On-screen Show (4:3)</PresentationFormat>
  <Paragraphs>56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Masroori, Ahmed UWZ11H</cp:lastModifiedBy>
  <cp:revision>1087</cp:revision>
  <cp:lastPrinted>2018-11-08T07:16:56Z</cp:lastPrinted>
  <dcterms:created xsi:type="dcterms:W3CDTF">2001-05-03T06:07:08Z</dcterms:created>
  <dcterms:modified xsi:type="dcterms:W3CDTF">2020-03-19T07:23:06Z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