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0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54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7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8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12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8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DB5F08BB-A26C-492A-847C-754F8C3BC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326" y="838200"/>
            <a:ext cx="3290736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C9D335-89E6-4745-8AA9-66361C79858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96758" y="3429000"/>
            <a:ext cx="3290736" cy="28194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1479" y="990615"/>
            <a:ext cx="4848896" cy="47243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10.10.2019                    Incident title Leg Injury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r>
              <a:rPr lang="en-US" sz="1200" dirty="0">
                <a:latin typeface="+mj-lt"/>
              </a:rPr>
              <a:t>A civil technician suffered fracture on his left leg.</a:t>
            </a: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r>
              <a:rPr lang="en-US" sz="1200" dirty="0">
                <a:latin typeface="+mj-lt"/>
              </a:rPr>
              <a:t>Technician along with a Co-worker, opened the side door to unload fence posts, the posts which were resting on the door dropped down suddenly and hit on his left leg resulting  in injury. Technician </a:t>
            </a:r>
            <a:r>
              <a:rPr lang="en-US" sz="1200" dirty="0">
                <a:latin typeface="+mj-lt"/>
                <a:cs typeface="Calibri" pitchFamily="34" charset="0"/>
              </a:rPr>
              <a:t>was immediately referred PAC clinic and later on taken to Nizwa Ministry of Health Hospital.</a:t>
            </a: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  <a:cs typeface="Calibri" pitchFamily="34" charset="0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  <a:cs typeface="Calibri" pitchFamily="34" charset="0"/>
            </a:endParaRPr>
          </a:p>
          <a:p>
            <a:pPr marL="342900" indent="-342900" eaLnBrk="1" hangingPunct="1">
              <a:defRPr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Ensure that the materials are properly loaded, stacked  and secured prior to transporting / unloading.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Keep away from line of fire; position in such a way as to safely handle the loads.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Supervisor to explore the use of mechanical aids to avoid / minimize manual handling.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Supervisor to discuss the hazards and risks specific to the activity and ensure crew is familiar with the precautions.</a:t>
            </a:r>
            <a:r>
              <a:rPr lang="en-US" sz="1200" dirty="0">
                <a:solidFill>
                  <a:srgbClr val="000000"/>
                </a:solidFill>
                <a:cs typeface="Calibri" pitchFamily="34" charset="0"/>
              </a:rPr>
              <a:t>  </a:t>
            </a:r>
            <a:endParaRPr lang="en-GB" sz="1200" dirty="0">
              <a:solidFill>
                <a:srgbClr val="333399"/>
              </a:solidFill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33625" y="6364069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Keep </a:t>
            </a:r>
            <a:r>
              <a:rPr lang="en-US" sz="1600" b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away from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‘line of fire’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!!!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Freeform 132"/>
          <p:cNvSpPr>
            <a:spLocks/>
          </p:cNvSpPr>
          <p:nvPr/>
        </p:nvSpPr>
        <p:spPr bwMode="auto">
          <a:xfrm>
            <a:off x="8047038" y="54863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153400" y="2438400"/>
            <a:ext cx="427038" cy="562292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F12B-B953-41F5-A9BB-109C3DCF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3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85750" y="1447800"/>
            <a:ext cx="8629650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Management ensure that sub contractor supervisors are competent and experienced? 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contractor Focal point ensure Subcontractors comply to PDO Standards?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management site walk cover questionnaire on Lifting activities 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the site management witness and encourage use of 10 point lifting checklist at site?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 management discuss BBS data and how sites are reporting Near Miss events?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Supervisor’s training include roles and responsibilities of Subcontractor Focal point?</a:t>
            </a:r>
            <a:endParaRPr lang="en-US" sz="1600" dirty="0">
              <a:solidFill>
                <a:srgbClr val="0000FF"/>
              </a:solidFill>
              <a:latin typeface="+mj-lt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0" y="990600"/>
            <a:ext cx="49840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10.10.2019                    Incident title Leg Injury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3DE5FC-BF2B-4C5A-9560-80DEF851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92311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706A79F-EEA3-4098-AB85-BA9E5067C534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</TotalTime>
  <Words>506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872</cp:revision>
  <cp:lastPrinted>2019-10-15T07:25:05Z</cp:lastPrinted>
  <dcterms:created xsi:type="dcterms:W3CDTF">2001-05-03T06:07:08Z</dcterms:created>
  <dcterms:modified xsi:type="dcterms:W3CDTF">2020-03-02T10:14:59Z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