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82116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0" y="703915"/>
            <a:ext cx="740818" cy="1408172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2978790"/>
            <a:ext cx="695538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</a:rPr>
              <a:t>While travelling to site by bus, when the bus crossed a speed hump, the civil foreman was thrown upwards striking his head on the roof suffering a neck injury.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81074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28600" y="4351491"/>
            <a:ext cx="5410200" cy="838200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all vehicle occupants are wearing seat belts?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with the driver when you feel unsafe?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reduce your speed while crossing speed humps?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20439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Struck By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01.04.2020@</a:t>
                      </a:r>
                      <a:r>
                        <a:rPr lang="en-GB" sz="1400" b="0" kern="1200" baseline="0" dirty="0"/>
                        <a:t>06:00hrs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RAH Project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698" y="2132054"/>
            <a:ext cx="4508936" cy="3381702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8690478" y="2972562"/>
            <a:ext cx="2164756" cy="94418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92315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sharepoint/v3/fields"/>
    <ds:schemaRef ds:uri="4880E4F8-4B7D-4BDD-91E3-E10D47036E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9d51eac6-a7d5-47f5-a119-63d146adb134"/>
    <ds:schemaRef ds:uri="4880e4f8-4b7d-4bdd-91e3-e10d47036eca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CF6F78-FDEC-4FDF-ACF2-42CD3FD72331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139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41</cp:revision>
  <dcterms:created xsi:type="dcterms:W3CDTF">2018-09-24T07:27:56Z</dcterms:created>
  <dcterms:modified xsi:type="dcterms:W3CDTF">2024-04-15T11:43:18Z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