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59" r:id="rId2"/>
    <p:sldId id="3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96" d="100"/>
          <a:sy n="96" d="100"/>
        </p:scale>
        <p:origin x="8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4/12/2020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721194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275844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55207" y="711730"/>
            <a:ext cx="5293080" cy="5539978"/>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GB"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1</a:t>
            </a:r>
            <a:r>
              <a:rPr lang="en-GB"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st</a:t>
            </a:r>
            <a:r>
              <a:rPr lang="en-GB"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July 2019</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Incident title: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Commuting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fatality</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lvl="0" algn="just" eaLnBrk="1" fontAlgn="auto" hangingPunct="1">
              <a:spcBef>
                <a:spcPts val="0"/>
              </a:spcBef>
              <a:spcAft>
                <a:spcPts val="0"/>
              </a:spcAft>
              <a:defRPr/>
            </a:pPr>
            <a:r>
              <a:rPr lang="en-US" sz="1600" dirty="0">
                <a:solidFill>
                  <a:srgbClr val="000000"/>
                </a:solidFill>
                <a:latin typeface="Calibri" panose="020F0502020204030204" pitchFamily="34" charset="0"/>
              </a:rPr>
              <a:t>On 01st July’ 2019 a </a:t>
            </a:r>
            <a:r>
              <a:rPr lang="en-US" sz="1600" dirty="0" smtClean="0">
                <a:solidFill>
                  <a:srgbClr val="000000"/>
                </a:solidFill>
                <a:latin typeface="Calibri" panose="020F0502020204030204" pitchFamily="34" charset="0"/>
              </a:rPr>
              <a:t>subcontractor </a:t>
            </a:r>
            <a:r>
              <a:rPr lang="en-US" sz="1600" dirty="0">
                <a:solidFill>
                  <a:srgbClr val="000000"/>
                </a:solidFill>
                <a:latin typeface="Calibri" panose="020F0502020204030204" pitchFamily="34" charset="0"/>
              </a:rPr>
              <a:t>employee was commuting in his private saloon car from his home at </a:t>
            </a:r>
            <a:r>
              <a:rPr lang="en-US" sz="1600" dirty="0" err="1">
                <a:solidFill>
                  <a:srgbClr val="000000"/>
                </a:solidFill>
                <a:latin typeface="Calibri" panose="020F0502020204030204" pitchFamily="34" charset="0"/>
              </a:rPr>
              <a:t>Suwaiq</a:t>
            </a:r>
            <a:r>
              <a:rPr lang="en-US" sz="1600" dirty="0">
                <a:solidFill>
                  <a:srgbClr val="000000"/>
                </a:solidFill>
                <a:latin typeface="Calibri" panose="020F0502020204030204" pitchFamily="34" charset="0"/>
              </a:rPr>
              <a:t> to Saih Rawl to commence his duty. At around 17.25 hrs, the vehicle hit rear end of Third Party flat bed trailer approx. 14km away from Qarn Alam roundabout. He passed away at the scene.</a:t>
            </a: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Follow company commuting policy and use PDO commuting services.</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Follow road safety rules while driving your private vehicle.</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Pay close attention to other road users in order to give yourself enough time   to take any necessary actions. </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Always ensure your vehicle is in good condition before starting any journey. </a:t>
            </a:r>
          </a:p>
          <a:p>
            <a:pPr eaLnBrk="1" hangingPunct="1">
              <a:defRPr/>
            </a:pPr>
            <a:r>
              <a:rPr lang="en-US" sz="1600" dirty="0">
                <a:latin typeface="Calibri" panose="020F0502020204030204" pitchFamily="34" charset="0"/>
                <a:cs typeface="Tahoma" pitchFamily="34" charset="0"/>
              </a:rPr>
              <a:t>    </a:t>
            </a: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66687" y="5698123"/>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use approved commuting services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2600" y="1102642"/>
            <a:ext cx="3429000" cy="2379077"/>
          </a:xfrm>
          <a:prstGeom prst="rect">
            <a:avLst/>
          </a:prstGeom>
          <a:ln>
            <a:noFill/>
          </a:ln>
        </p:spPr>
      </p:pic>
      <p:grpSp>
        <p:nvGrpSpPr>
          <p:cNvPr id="18" name="Group 131"/>
          <p:cNvGrpSpPr>
            <a:grpSpLocks/>
          </p:cNvGrpSpPr>
          <p:nvPr/>
        </p:nvGrpSpPr>
        <p:grpSpPr bwMode="auto">
          <a:xfrm>
            <a:off x="7989500" y="2703894"/>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2" name="Picture 9"/>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562600" y="3568433"/>
            <a:ext cx="3429000" cy="24384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23" name="Freeform 132"/>
          <p:cNvSpPr>
            <a:spLocks/>
          </p:cNvSpPr>
          <p:nvPr/>
        </p:nvSpPr>
        <p:spPr bwMode="auto">
          <a:xfrm>
            <a:off x="8157775" y="527066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2084237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64687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400" dirty="0">
                <a:solidFill>
                  <a:srgbClr val="0033CC"/>
                </a:solidFill>
                <a:latin typeface="+mj-lt"/>
                <a:sym typeface="Wingdings" pitchFamily="2" charset="2"/>
              </a:rPr>
              <a:t>Do you ensure commuting bus arrangements to discourage the use of private vehicles?          </a:t>
            </a:r>
          </a:p>
          <a:p>
            <a:pPr marL="342900" indent="-342900">
              <a:buFont typeface="+mj-lt"/>
              <a:buAutoNum type="arabicPeriod"/>
              <a:defRPr/>
            </a:pPr>
            <a:r>
              <a:rPr lang="en-US" sz="1400" dirty="0">
                <a:solidFill>
                  <a:srgbClr val="0033CC"/>
                </a:solidFill>
                <a:latin typeface="+mj-lt"/>
                <a:sym typeface="Wingdings" pitchFamily="2" charset="2"/>
              </a:rPr>
              <a:t>Do you ensure to promote safe driving practices with your drivers?</a:t>
            </a:r>
          </a:p>
          <a:p>
            <a:pPr marL="342900" indent="-342900">
              <a:buFont typeface="+mj-lt"/>
              <a:buAutoNum type="arabicPeriod"/>
              <a:defRPr/>
            </a:pPr>
            <a:r>
              <a:rPr lang="en-US" sz="1400" dirty="0">
                <a:solidFill>
                  <a:srgbClr val="0033CC"/>
                </a:solidFill>
                <a:latin typeface="+mj-lt"/>
                <a:sym typeface="Wingdings" pitchFamily="2" charset="2"/>
              </a:rPr>
              <a:t>Do you ensure a Safe</a:t>
            </a:r>
            <a:r>
              <a:rPr lang="en-US" sz="1400" dirty="0">
                <a:solidFill>
                  <a:srgbClr val="0033CC"/>
                </a:solidFill>
                <a:latin typeface="+mj-lt"/>
                <a:sym typeface="Wingdings" pitchFamily="2" charset="2"/>
              </a:rPr>
              <a:t> Commuting Policy?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Policy discourage use of private vehicle</a:t>
            </a:r>
            <a:r>
              <a:rPr lang="en-US" sz="1400" dirty="0" smtClean="0">
                <a:solidFill>
                  <a:srgbClr val="0033CC"/>
                </a:solidFill>
                <a:latin typeface="+mj-lt"/>
                <a:sym typeface="Wingdings" pitchFamily="2" charset="2"/>
              </a:rPr>
              <a:t>?</a:t>
            </a: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16994" y="801370"/>
            <a:ext cx="5727850"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 1</a:t>
            </a:r>
            <a:r>
              <a:rPr lang="en-GB" sz="16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st</a:t>
            </a: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 July 2019</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Incident title: Commuting fatality</a:t>
            </a:r>
            <a:endPar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1440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92319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162EB36-21C5-4807-B8F8-7A9E28460792}"/>
</file>

<file path=customXml/itemProps2.xml><?xml version="1.0" encoding="utf-8"?>
<ds:datastoreItem xmlns:ds="http://schemas.openxmlformats.org/officeDocument/2006/customXml" ds:itemID="{C6C0FA39-8702-4B89-9016-40D96ABD0818}"/>
</file>

<file path=customXml/itemProps3.xml><?xml version="1.0" encoding="utf-8"?>
<ds:datastoreItem xmlns:ds="http://schemas.openxmlformats.org/officeDocument/2006/customXml" ds:itemID="{AD4556E7-FABC-4A93-86E4-569AEE18FB70}"/>
</file>

<file path=docProps/app.xml><?xml version="1.0" encoding="utf-8"?>
<Properties xmlns="http://schemas.openxmlformats.org/officeDocument/2006/extended-properties" xmlns:vt="http://schemas.openxmlformats.org/officeDocument/2006/docPropsVTypes">
  <TotalTime>369</TotalTime>
  <Words>456</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74</cp:revision>
  <dcterms:created xsi:type="dcterms:W3CDTF">2016-03-28T05:48:29Z</dcterms:created>
  <dcterms:modified xsi:type="dcterms:W3CDTF">2020-04-12T05:52:40Z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