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1" r:id="rId2"/>
    <p:sldId id="3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91" d="100"/>
          <a:sy n="91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775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6708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5539" y="755753"/>
            <a:ext cx="5406595" cy="42088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16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Aug 2019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Commuting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fatality</a:t>
            </a: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</a:pPr>
            <a:endParaRPr lang="en-US" sz="1050" dirty="0" smtClean="0">
              <a:solidFill>
                <a:srgbClr val="000000"/>
              </a:solidFill>
              <a:latin typeface="Arial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While commuting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alone in a private vehicle from </a:t>
            </a:r>
            <a:r>
              <a:rPr lang="en-US" sz="16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Ibri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Harweel site for his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shift.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He was driving south towards Haima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when the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car suddenly went off-road, flipped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several times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before it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stopped causing extensive damage to the vehicle which resulted to his death.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28600" lvl="0" indent="-228600">
              <a:buFontTx/>
              <a:buAutoNum type="arabicPeriod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use approved vehicles/bus for journeys.</a:t>
            </a:r>
          </a:p>
          <a:p>
            <a:pPr marL="228600" lvl="0" indent="-228600">
              <a:buFontTx/>
              <a:buAutoNum type="arabicPeriod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Avoid using private vehicles</a:t>
            </a:r>
          </a:p>
          <a:p>
            <a:pPr marL="228600" lvl="0" indent="-228600">
              <a:buFontTx/>
              <a:buAutoNum type="arabicPeriod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Adjust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speed according to the road conditions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marL="228600" lvl="0" indent="-228600">
              <a:buFontTx/>
              <a:buAutoNum type="arabicPeriod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Avoid lone driving when commuting long distance</a:t>
            </a:r>
          </a:p>
          <a:p>
            <a:pPr marL="228600" lvl="0" indent="-228600">
              <a:buFontTx/>
              <a:buAutoNum type="arabicPeriod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Take intermittent rest when driving in long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journeys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18090" y="5518013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/>
            <a:r>
              <a:rPr lang="en-GB" sz="16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take risk. Use </a:t>
            </a:r>
            <a:r>
              <a:rPr lang="en-GB" sz="1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Company-provided </a:t>
            </a:r>
            <a:r>
              <a:rPr lang="en-GB" sz="16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buses.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1239384"/>
            <a:ext cx="3352800" cy="211341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2600" y="3581400"/>
            <a:ext cx="3429000" cy="20737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452" y="1239383"/>
            <a:ext cx="3352800" cy="2207873"/>
          </a:xfrm>
          <a:prstGeom prst="rect">
            <a:avLst/>
          </a:prstGeom>
        </p:spPr>
      </p:pic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275638" y="2590801"/>
            <a:ext cx="562655" cy="712900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9370" y="3581398"/>
            <a:ext cx="3523618" cy="2073729"/>
          </a:xfrm>
          <a:prstGeom prst="rect">
            <a:avLst/>
          </a:prstGeom>
        </p:spPr>
      </p:pic>
      <p:sp>
        <p:nvSpPr>
          <p:cNvPr id="21" name="Freeform 132"/>
          <p:cNvSpPr>
            <a:spLocks/>
          </p:cNvSpPr>
          <p:nvPr/>
        </p:nvSpPr>
        <p:spPr bwMode="auto">
          <a:xfrm>
            <a:off x="8458200" y="4879647"/>
            <a:ext cx="556630" cy="631567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5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42291" y="1330911"/>
            <a:ext cx="8351838" cy="31393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431800" lvl="1" indent="-342900" eaLnBrk="1" hangingPunct="1">
              <a:buFont typeface="+mj-lt"/>
              <a:buAutoNum type="arabicPeriod"/>
            </a:pPr>
            <a:r>
              <a:rPr lang="en-GB" sz="1600" dirty="0">
                <a:solidFill>
                  <a:srgbClr val="0000FF"/>
                </a:solidFill>
                <a:latin typeface="Calibri" panose="020F0502020204030204" pitchFamily="34" charset="0"/>
                <a:ea typeface="MS PGothic" pitchFamily="34" charset="-128"/>
              </a:rPr>
              <a:t>Do you ensure that all staff are using commuting services provided?</a:t>
            </a:r>
          </a:p>
          <a:p>
            <a:pPr marL="431800" lvl="1" indent="-342900" eaLnBrk="1" hangingPunct="1">
              <a:buFont typeface="+mj-lt"/>
              <a:buAutoNum type="arabicPeriod"/>
            </a:pPr>
            <a:r>
              <a:rPr lang="en-GB" sz="1600" dirty="0">
                <a:solidFill>
                  <a:srgbClr val="0000FF"/>
                </a:solidFill>
                <a:latin typeface="Calibri" panose="020F0502020204030204" pitchFamily="34" charset="0"/>
                <a:ea typeface="MS PGothic" pitchFamily="34" charset="-128"/>
              </a:rPr>
              <a:t>Do you communicate the </a:t>
            </a:r>
            <a:r>
              <a:rPr lang="en-GB" sz="1600" dirty="0" smtClean="0">
                <a:solidFill>
                  <a:srgbClr val="0000FF"/>
                </a:solidFill>
                <a:latin typeface="Calibri" panose="020F0502020204030204" pitchFamily="34" charset="0"/>
                <a:ea typeface="MS PGothic" pitchFamily="34" charset="-128"/>
              </a:rPr>
              <a:t>risks </a:t>
            </a:r>
            <a:r>
              <a:rPr lang="en-GB" sz="1600" dirty="0">
                <a:solidFill>
                  <a:srgbClr val="0000FF"/>
                </a:solidFill>
                <a:latin typeface="Calibri" panose="020F0502020204030204" pitchFamily="34" charset="0"/>
                <a:ea typeface="MS PGothic" pitchFamily="34" charset="-128"/>
              </a:rPr>
              <a:t>of private commuting?</a:t>
            </a:r>
          </a:p>
          <a:p>
            <a:pPr marL="431800" lvl="1" indent="-342900" eaLnBrk="1" hangingPunct="1">
              <a:buFont typeface="+mj-lt"/>
              <a:buAutoNum type="arabicPeriod"/>
            </a:pPr>
            <a:r>
              <a:rPr lang="en-GB" sz="1600" dirty="0">
                <a:solidFill>
                  <a:srgbClr val="0000FF"/>
                </a:solidFill>
                <a:latin typeface="Calibri" panose="020F0502020204030204" pitchFamily="34" charset="0"/>
                <a:ea typeface="MS PGothic" pitchFamily="34" charset="-128"/>
              </a:rPr>
              <a:t>Do you have planned actions to promote use of commuting services?</a:t>
            </a:r>
          </a:p>
          <a:p>
            <a:pPr marL="431800" lvl="1" indent="-342900" eaLnBrk="1" hangingPunct="1">
              <a:buFont typeface="+mj-lt"/>
              <a:buAutoNum type="arabicPeriod"/>
            </a:pPr>
            <a:r>
              <a:rPr lang="en-GB" sz="1600" dirty="0">
                <a:solidFill>
                  <a:srgbClr val="0000FF"/>
                </a:solidFill>
                <a:latin typeface="Calibri" panose="020F0502020204030204" pitchFamily="34" charset="0"/>
                <a:ea typeface="MS PGothic" pitchFamily="34" charset="-128"/>
              </a:rPr>
              <a:t>Do you have a system that encourages employees to use commuting services?</a:t>
            </a:r>
          </a:p>
          <a:p>
            <a:pPr marL="431800" lvl="1" indent="-342900" eaLnBrk="1" hangingPunct="1">
              <a:buFont typeface="+mj-lt"/>
              <a:buAutoNum type="arabicPeriod"/>
            </a:pPr>
            <a:r>
              <a:rPr lang="en-GB" sz="1600" dirty="0">
                <a:solidFill>
                  <a:srgbClr val="0000FF"/>
                </a:solidFill>
                <a:latin typeface="Calibri" panose="020F0502020204030204" pitchFamily="34" charset="0"/>
                <a:ea typeface="MS PGothic" pitchFamily="34" charset="-128"/>
              </a:rPr>
              <a:t>Do you have a system to monitor the use of commuting services?</a:t>
            </a: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8600" y="944789"/>
            <a:ext cx="61686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16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Aug 2019       Incident title: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Commuting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fatality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92320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A577C5D-EA41-42CC-9585-5C7DDD06817A}"/>
</file>

<file path=customXml/itemProps2.xml><?xml version="1.0" encoding="utf-8"?>
<ds:datastoreItem xmlns:ds="http://schemas.openxmlformats.org/officeDocument/2006/customXml" ds:itemID="{CFAE9485-9336-4601-8DCE-0F4E0C8CAADE}"/>
</file>

<file path=customXml/itemProps3.xml><?xml version="1.0" encoding="utf-8"?>
<ds:datastoreItem xmlns:ds="http://schemas.openxmlformats.org/officeDocument/2006/customXml" ds:itemID="{A89F2839-8825-4D4F-9844-C37F68E98518}"/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465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76</cp:revision>
  <dcterms:created xsi:type="dcterms:W3CDTF">2016-03-28T05:48:29Z</dcterms:created>
  <dcterms:modified xsi:type="dcterms:W3CDTF">2020-04-12T06:24:49Z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