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48288"/>
            <a:ext cx="6955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the Mechanic was removing the clutch from a tanker, the clutch disc slipped and fell on his left hand crushing his middle finger. 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1041117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handle equipment properly?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306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fingers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22.04.2020@</a:t>
                      </a:r>
                      <a:r>
                        <a:rPr lang="en-GB" sz="1400" b="0" kern="1200" baseline="0" dirty="0"/>
                        <a:t>13:45hrs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2" name="Picture 21" descr="Slip _ f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335" y="814237"/>
            <a:ext cx="1164026" cy="129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F444E7-9F77-4B47-9F0B-FE37E6E71A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02" y="2149991"/>
            <a:ext cx="3088722" cy="272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3" name="Explosion 2 19">
            <a:extLst>
              <a:ext uri="{FF2B5EF4-FFF2-40B4-BE49-F238E27FC236}">
                <a16:creationId xmlns:a16="http://schemas.microsoft.com/office/drawing/2014/main" id="{E7AC2326-C351-47E3-B1A7-45B9ED83A427}"/>
              </a:ext>
            </a:extLst>
          </p:cNvPr>
          <p:cNvSpPr/>
          <p:nvPr/>
        </p:nvSpPr>
        <p:spPr>
          <a:xfrm>
            <a:off x="9427779" y="3902696"/>
            <a:ext cx="388884" cy="13327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92322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sharepoint/v3"/>
    <ds:schemaRef ds:uri="http://purl.org/dc/elements/1.1/"/>
    <ds:schemaRef ds:uri="4880E4F8-4B7D-4BDD-91E3-E10D47036ECA"/>
    <ds:schemaRef ds:uri="4880e4f8-4b7d-4bdd-91e3-e10d47036eca"/>
    <ds:schemaRef ds:uri="http://schemas.microsoft.com/office/infopath/2007/PartnerControls"/>
    <ds:schemaRef ds:uri="http://purl.org/dc/dcmitype/"/>
    <ds:schemaRef ds:uri="9d51eac6-a7d5-47f5-a119-63d146adb134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88068-A1B4-4273-9314-E50C265C6DE1}"/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63</cp:revision>
  <dcterms:created xsi:type="dcterms:W3CDTF">2018-09-24T07:27:56Z</dcterms:created>
  <dcterms:modified xsi:type="dcterms:W3CDTF">2024-04-15T07:04:25Z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