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36032" y="4964827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1053" y="2987262"/>
            <a:ext cx="7863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+mj-lt"/>
              </a:rPr>
              <a:t>Whilst removing a pin between the mast cylinder and support cylinder, the AD  was attempting to hammer the pin out, to gain a better position he came out of the cherry picker and fell striking his body on the cross beam fracturing his left rib.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53637" y="3935155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304503"/>
            <a:ext cx="6428640" cy="925529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if you can fall from height?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supervisors ensure staff wear safety harnesses when working at height?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73838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Trip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/>
                        <a:t>07.05.2020 </a:t>
                      </a:r>
                      <a:r>
                        <a:rPr lang="en-GB" sz="1400" b="0" kern="1200" dirty="0"/>
                        <a:t>at 01: 30:00hrs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Yibal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6" y="601802"/>
            <a:ext cx="867978" cy="1581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39" y="2027267"/>
            <a:ext cx="32918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92324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www.w3.org/XML/1998/namespace"/>
    <ds:schemaRef ds:uri="http://purl.org/dc/dcmitype/"/>
    <ds:schemaRef ds:uri="9d51eac6-a7d5-47f5-a119-63d146adb134"/>
    <ds:schemaRef ds:uri="4880E4F8-4B7D-4BDD-91E3-E10D47036ECA"/>
    <ds:schemaRef ds:uri="http://schemas.microsoft.com/office/2006/documentManagement/types"/>
    <ds:schemaRef ds:uri="http://schemas.microsoft.com/office/2006/metadata/properties"/>
    <ds:schemaRef ds:uri="http://schemas.microsoft.com/sharepoint/v3/fields"/>
    <ds:schemaRef ds:uri="http://schemas.microsoft.com/office/infopath/2007/PartnerControls"/>
    <ds:schemaRef ds:uri="http://purl.org/dc/elements/1.1/"/>
    <ds:schemaRef ds:uri="http://schemas.microsoft.com/sharepoint/v3"/>
    <ds:schemaRef ds:uri="http://schemas.openxmlformats.org/package/2006/metadata/core-properties"/>
    <ds:schemaRef ds:uri="4880e4f8-4b7d-4bdd-91e3-e10d47036ec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D04095D-7039-4EBD-8ABF-5C012F92A88C}"/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175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74</cp:revision>
  <dcterms:created xsi:type="dcterms:W3CDTF">2018-09-24T07:27:56Z</dcterms:created>
  <dcterms:modified xsi:type="dcterms:W3CDTF">2024-04-15T07:03:58Z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