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5" r:id="rId2"/>
    <p:sldId id="3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8314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6876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787345"/>
            <a:ext cx="5105400" cy="43319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800" b="1" dirty="0" smtClean="0">
                <a:solidFill>
                  <a:srgbClr val="333399"/>
                </a:solidFill>
                <a:latin typeface="Tahoma" pitchFamily="34" charset="0"/>
              </a:rPr>
              <a:t>Date: 19</a:t>
            </a:r>
            <a:r>
              <a:rPr lang="en-GB" sz="18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800" b="1" dirty="0" smtClean="0">
                <a:solidFill>
                  <a:srgbClr val="333399"/>
                </a:solidFill>
                <a:latin typeface="Tahoma" pitchFamily="34" charset="0"/>
              </a:rPr>
              <a:t> November 2019 Incident: </a:t>
            </a:r>
            <a:r>
              <a:rPr lang="en-US" sz="1800" b="1" dirty="0" smtClean="0">
                <a:solidFill>
                  <a:srgbClr val="333399"/>
                </a:solidFill>
                <a:latin typeface="Tahoma" pitchFamily="34" charset="0"/>
              </a:rPr>
              <a:t>MVI</a:t>
            </a:r>
            <a:endParaRPr lang="en-US" sz="18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fontAlgn="base">
              <a:spcAft>
                <a:spcPct val="0"/>
              </a:spcAft>
              <a:defRPr/>
            </a:pPr>
            <a:r>
              <a:rPr lang="en-GB" sz="1600" dirty="0">
                <a:latin typeface="Calibri" panose="020F0502020204030204" pitchFamily="34" charset="0"/>
                <a:cs typeface="Arial" charset="0"/>
              </a:rPr>
              <a:t>Three workers (one driver and two operators) went to </a:t>
            </a:r>
            <a:r>
              <a:rPr lang="en-GB" sz="1600" dirty="0" smtClean="0">
                <a:latin typeface="Calibri" panose="020F0502020204030204" pitchFamily="34" charset="0"/>
                <a:cs typeface="Arial" charset="0"/>
              </a:rPr>
              <a:t>Salalah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for their personal works and returning to Marmul. On 19:30. while crossing the </a:t>
            </a:r>
            <a:r>
              <a:rPr lang="en-GB" sz="1600" dirty="0" smtClean="0">
                <a:latin typeface="Calibri" panose="020F0502020204030204" pitchFamily="34" charset="0"/>
                <a:cs typeface="Arial" charset="0"/>
              </a:rPr>
              <a:t>Harweel,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just 2kms away from the </a:t>
            </a:r>
            <a:r>
              <a:rPr lang="en-GB" sz="1600" dirty="0" smtClean="0">
                <a:latin typeface="Calibri" panose="020F0502020204030204" pitchFamily="34" charset="0"/>
                <a:cs typeface="Arial" charset="0"/>
              </a:rPr>
              <a:t>Harweel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camp, two camels were trying to cross the road from right side to left side. unfortunately, the vehicle hit </a:t>
            </a:r>
            <a:r>
              <a:rPr lang="en-GB" sz="1600" dirty="0" smtClean="0">
                <a:latin typeface="Calibri" panose="020F0502020204030204" pitchFamily="34" charset="0"/>
                <a:cs typeface="Arial" charset="0"/>
              </a:rPr>
              <a:t>both </a:t>
            </a:r>
            <a:r>
              <a:rPr lang="en-GB" sz="1600" dirty="0">
                <a:latin typeface="Calibri" panose="020F0502020204030204" pitchFamily="34" charset="0"/>
                <a:cs typeface="Arial" charset="0"/>
              </a:rPr>
              <a:t>camels and lost its stability.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Always follow the journey management procedure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Always follow the defensive Driving technique.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Prepare your plan before your start the journey.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Avoid night time journey.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Make Sure the vehicle is road-worthy.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376446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Follow Journey management Plan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40CF0FA-DA3D-4610-B3B7-332CA4D164B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027113"/>
            <a:ext cx="3352800" cy="2286000"/>
          </a:xfrm>
          <a:prstGeom prst="rect">
            <a:avLst/>
          </a:prstGeom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489950" y="2725338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409E132C-6A98-4806-A3F7-3A99B1F1C9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1525" y="3601721"/>
            <a:ext cx="2608218" cy="2230119"/>
          </a:xfrm>
          <a:prstGeom prst="rect">
            <a:avLst/>
          </a:prstGeom>
        </p:spPr>
      </p:pic>
      <p:sp>
        <p:nvSpPr>
          <p:cNvPr id="22" name="Freeform 132"/>
          <p:cNvSpPr>
            <a:spLocks/>
          </p:cNvSpPr>
          <p:nvPr/>
        </p:nvSpPr>
        <p:spPr bwMode="auto">
          <a:xfrm>
            <a:off x="8036282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 all journeys that involve night driving are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approved?</a:t>
            </a:r>
            <a:endParaRPr lang="en-GB" sz="1400" dirty="0" smtClean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all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vehicles are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road-worthy?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all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Drivers are trained?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all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vehicles are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monitored through IVMS?</a:t>
            </a:r>
            <a:endParaRPr lang="en-GB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that seatbelts are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worn at all times when driving?</a:t>
            </a:r>
            <a:endParaRPr lang="en-GB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 your drivers </a:t>
            </a: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abide by the speed limit?</a:t>
            </a:r>
            <a:endParaRPr lang="en-US" sz="1400" dirty="0" smtClean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96658" y="863184"/>
            <a:ext cx="44117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19</a:t>
            </a:r>
            <a:r>
              <a:rPr lang="en-GB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 November 2019 Incident: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3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5F8FB37-8100-47D6-83C4-B314B12BD8F9}"/>
</file>

<file path=customXml/itemProps2.xml><?xml version="1.0" encoding="utf-8"?>
<ds:datastoreItem xmlns:ds="http://schemas.openxmlformats.org/officeDocument/2006/customXml" ds:itemID="{4679B177-56FA-433A-B12C-9E0B138A121D}"/>
</file>

<file path=customXml/itemProps3.xml><?xml version="1.0" encoding="utf-8"?>
<ds:datastoreItem xmlns:ds="http://schemas.openxmlformats.org/officeDocument/2006/customXml" ds:itemID="{A0BF8687-1FC7-44D7-9997-F2FD34F8F74D}"/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452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98</cp:revision>
  <dcterms:created xsi:type="dcterms:W3CDTF">2016-03-28T05:48:29Z</dcterms:created>
  <dcterms:modified xsi:type="dcterms:W3CDTF">2020-05-03T10:49:57Z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