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6" r:id="rId2"/>
    <p:sldId id="37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86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2613" y="3810000"/>
            <a:ext cx="33655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defensive driving images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2613" y="3810000"/>
            <a:ext cx="8953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939" y="799381"/>
            <a:ext cx="5519324" cy="37087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23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November 2019 Incident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title: HiPo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MVI rollover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A </a:t>
            </a:r>
            <a:r>
              <a:rPr lang="en-US" sz="1600" dirty="0">
                <a:latin typeface="Calibri" panose="020F0502020204030204" pitchFamily="34" charset="0"/>
              </a:rPr>
              <a:t>fully loaded brackish water tanker was traveling from Alnoor water well towards Bodour on the graded road. At the T-Junction near Al Shomou, while taking left turn, the driver lost control &amp; the vehicle tilted and fell on its right side.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050" b="1" dirty="0">
              <a:latin typeface="Arial" charset="0"/>
              <a:cs typeface="Tahoma" pitchFamily="34" charset="0"/>
            </a:endParaRP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follow defensive driving techniques.</a:t>
            </a: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altLang="en-US" sz="1600" dirty="0">
                <a:latin typeface="Calibri" panose="020F0502020204030204" pitchFamily="34" charset="0"/>
              </a:rPr>
              <a:t>Always follow both defensive driving techniques and speed requirements applicable to the road conditions.</a:t>
            </a:r>
            <a:endParaRPr lang="en-US" sz="1600" dirty="0">
              <a:latin typeface="Calibri" panose="020F0502020204030204" pitchFamily="34" charset="0"/>
            </a:endParaRP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drive to the road conditions.</a:t>
            </a:r>
          </a:p>
          <a:p>
            <a:pPr marL="171450" indent="-1714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slow down before approaching T junctions / turnings</a:t>
            </a:r>
            <a:r>
              <a:rPr lang="en-US" sz="1600" dirty="0" smtClean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4876800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600" b="1" dirty="0">
                <a:solidFill>
                  <a:srgbClr val="FFFF00"/>
                </a:solidFill>
                <a:latin typeface="Tahoma" panose="020B0604030504040204" pitchFamily="34" charset="0"/>
              </a:rPr>
              <a:t>Make sure you are at the safe speed while taking a turn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800" y="990600"/>
            <a:ext cx="3365500" cy="245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510587" y="2667000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354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326952"/>
            <a:ext cx="8351838" cy="270843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latin typeface="+mj-lt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all drivers are competent, experienced and properly trained to drive on graded roads</a:t>
            </a: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b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your HEMP cover driving in Interior locations</a:t>
            </a: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b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your sub-contractors’ vehicles are RAS certified</a:t>
            </a: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b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cascade Incident learnings among your sub-contractors</a:t>
            </a:r>
            <a:r>
              <a:rPr lang="en-US" sz="1600" b="1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</a:p>
          <a:p>
            <a:pPr>
              <a:defRPr/>
            </a:pPr>
            <a:r>
              <a:rPr lang="en-US" sz="1000" i="1" dirty="0">
                <a:solidFill>
                  <a:srgbClr val="0033CC"/>
                </a:solidFill>
                <a:sym typeface="Wingdings" pitchFamily="2" charset="2"/>
              </a:rPr>
              <a:t>*If the answer is NO to any of the above questions please ensure you take action to correct this finding. 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8600" y="874713"/>
            <a:ext cx="62921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23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rd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November 2019 Incident title: HiPo MVI rollover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23426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92334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904EB11-77CF-4FB8-982C-619CD68AC621}"/>
</file>

<file path=customXml/itemProps2.xml><?xml version="1.0" encoding="utf-8"?>
<ds:datastoreItem xmlns:ds="http://schemas.openxmlformats.org/officeDocument/2006/customXml" ds:itemID="{73510BD0-0696-45CE-BDA7-309C6E8D21EE}"/>
</file>

<file path=customXml/itemProps3.xml><?xml version="1.0" encoding="utf-8"?>
<ds:datastoreItem xmlns:ds="http://schemas.openxmlformats.org/officeDocument/2006/customXml" ds:itemID="{8B9241D1-473C-401B-A4E0-8EAC90042EE6}"/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439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99</cp:revision>
  <dcterms:created xsi:type="dcterms:W3CDTF">2016-03-28T05:48:29Z</dcterms:created>
  <dcterms:modified xsi:type="dcterms:W3CDTF">2020-05-18T10:16:01Z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